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9" r:id="rId4"/>
    <p:sldId id="268" r:id="rId5"/>
    <p:sldId id="261" r:id="rId6"/>
    <p:sldId id="262" r:id="rId7"/>
    <p:sldId id="271" r:id="rId8"/>
    <p:sldId id="272" r:id="rId9"/>
    <p:sldId id="263" r:id="rId10"/>
    <p:sldId id="275" r:id="rId11"/>
    <p:sldId id="266" r:id="rId12"/>
    <p:sldId id="267" r:id="rId13"/>
    <p:sldId id="264" r:id="rId14"/>
    <p:sldId id="265" r:id="rId15"/>
    <p:sldId id="260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C1-F075-453B-9824-E4339F63E751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66EF-6E45-48C9-86C3-CEB1CE513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5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C1-F075-453B-9824-E4339F63E751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66EF-6E45-48C9-86C3-CEB1CE513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C1-F075-453B-9824-E4339F63E751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66EF-6E45-48C9-86C3-CEB1CE513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0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C1-F075-453B-9824-E4339F63E751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66EF-6E45-48C9-86C3-CEB1CE513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C1-F075-453B-9824-E4339F63E751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66EF-6E45-48C9-86C3-CEB1CE513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9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C1-F075-453B-9824-E4339F63E751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66EF-6E45-48C9-86C3-CEB1CE513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C1-F075-453B-9824-E4339F63E751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66EF-6E45-48C9-86C3-CEB1CE513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0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C1-F075-453B-9824-E4339F63E751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66EF-6E45-48C9-86C3-CEB1CE513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6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C1-F075-453B-9824-E4339F63E751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66EF-6E45-48C9-86C3-CEB1CE513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7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C1-F075-453B-9824-E4339F63E751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66EF-6E45-48C9-86C3-CEB1CE513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0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C1-F075-453B-9824-E4339F63E751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66EF-6E45-48C9-86C3-CEB1CE513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2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987C1-F075-453B-9824-E4339F63E751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66EF-6E45-48C9-86C3-CEB1CE513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6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Leprosy%20-%20Part%205%20(English).mp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Physical%20Exam%20of%20patient%20with%20leprosy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Leprosy nerve examination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N. K. KANSAL</a:t>
            </a:r>
          </a:p>
          <a:p>
            <a:r>
              <a:rPr lang="en-US" dirty="0" smtClean="0"/>
              <a:t>Associate 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43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69341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534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42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670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399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833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6248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video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624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4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724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1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OSCE = objective structured clinical examination</a:t>
            </a:r>
          </a:p>
          <a:p>
            <a:r>
              <a:rPr lang="en-US" dirty="0" smtClean="0"/>
              <a:t>OSPE = </a:t>
            </a:r>
            <a:r>
              <a:rPr lang="en-US" dirty="0"/>
              <a:t>objective structured </a:t>
            </a:r>
            <a:r>
              <a:rPr lang="en-US" dirty="0" smtClean="0"/>
              <a:t>practical examination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5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799"/>
            <a:ext cx="4572000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15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1"/>
            <a:ext cx="8153400" cy="661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46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80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9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Procedure  for  palpation  of  a  nerve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Position the patient correctly. </a:t>
            </a:r>
          </a:p>
          <a:p>
            <a:endParaRPr lang="en-US" sz="2400" dirty="0" smtClean="0"/>
          </a:p>
          <a:p>
            <a:r>
              <a:rPr lang="en-US" sz="2400" dirty="0" smtClean="0"/>
              <a:t>Locate the nerve correctly</a:t>
            </a:r>
          </a:p>
          <a:p>
            <a:endParaRPr lang="en-US" sz="2400" dirty="0" smtClean="0"/>
          </a:p>
          <a:p>
            <a:r>
              <a:rPr lang="en-US" sz="2400" dirty="0" smtClean="0"/>
              <a:t>Look at the patient’s face while palpating the nerve  gently with the pulp of the finger (not the tip of the finger) to elicit tenderness. </a:t>
            </a:r>
          </a:p>
          <a:p>
            <a:endParaRPr lang="en-US" sz="2400" dirty="0" smtClean="0"/>
          </a:p>
          <a:p>
            <a:r>
              <a:rPr lang="en-US" sz="2400" dirty="0" smtClean="0"/>
              <a:t>Always palpate across the course of the nerve.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Feel along the nerve as far as possible in both directions.  A localized fluctuant and tender swelling may represent as nerve abscess.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2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Nerves on the two sides must be compared to detect any abnormality </a:t>
            </a:r>
          </a:p>
          <a:p>
            <a:endParaRPr lang="en-US" sz="2400" dirty="0" smtClean="0"/>
          </a:p>
          <a:p>
            <a:r>
              <a:rPr lang="en-US" sz="2400" dirty="0" smtClean="0"/>
              <a:t>Besides nerve  trunk examination, examine area around / proximal to area of loss of sensation/  around  skin  lesion  for  thickening  of  cutaneous  nerves,  especially  those entering the skin lesions.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665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6476999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5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148</Words>
  <Application>Microsoft Office PowerPoint</Application>
  <PresentationFormat>On-screen Show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Leprosy nerve examination </vt:lpstr>
      <vt:lpstr>Introduction</vt:lpstr>
      <vt:lpstr>PowerPoint Presentation</vt:lpstr>
      <vt:lpstr>PowerPoint Presentation</vt:lpstr>
      <vt:lpstr>PowerPoint Presentation</vt:lpstr>
      <vt:lpstr>PowerPoint Presentation</vt:lpstr>
      <vt:lpstr>Procedure  for  palpation  of  a  nerve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Leprosy examination</dc:title>
  <dc:creator>AshishV</dc:creator>
  <cp:lastModifiedBy>AIIMSRishikesh</cp:lastModifiedBy>
  <cp:revision>25</cp:revision>
  <dcterms:created xsi:type="dcterms:W3CDTF">2019-09-13T18:35:52Z</dcterms:created>
  <dcterms:modified xsi:type="dcterms:W3CDTF">2019-09-14T08:03:22Z</dcterms:modified>
</cp:coreProperties>
</file>