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2" r:id="rId8"/>
    <p:sldId id="263" r:id="rId9"/>
    <p:sldId id="271" r:id="rId10"/>
    <p:sldId id="266" r:id="rId11"/>
    <p:sldId id="279" r:id="rId12"/>
    <p:sldId id="280" r:id="rId13"/>
    <p:sldId id="267" r:id="rId14"/>
    <p:sldId id="269" r:id="rId15"/>
    <p:sldId id="282" r:id="rId16"/>
    <p:sldId id="283" r:id="rId17"/>
    <p:sldId id="268" r:id="rId18"/>
    <p:sldId id="281" r:id="rId19"/>
    <p:sldId id="273" r:id="rId20"/>
    <p:sldId id="275" r:id="rId21"/>
    <p:sldId id="274" r:id="rId22"/>
    <p:sldId id="284" r:id="rId23"/>
    <p:sldId id="285" r:id="rId24"/>
    <p:sldId id="272" r:id="rId25"/>
    <p:sldId id="278" r:id="rId26"/>
    <p:sldId id="277" r:id="rId27"/>
    <p:sldId id="276" r:id="rId28"/>
    <p:sldId id="270" r:id="rId29"/>
    <p:sldId id="28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7/23/2019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7/23/2019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7/23/2019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7/23/2019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7/23/2019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7/23/2019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7/23/2019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7/23/2019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7/23/2019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7/23/2019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7/23/2019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7/23/2019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Ichthyosiform</a:t>
            </a:r>
            <a:r>
              <a:rPr lang="en-US" dirty="0" smtClean="0"/>
              <a:t> disorders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Neirita</a:t>
            </a:r>
            <a:r>
              <a:rPr lang="en-US" smtClean="0"/>
              <a:t> Hazarika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29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Lamellar </a:t>
            </a:r>
            <a:r>
              <a:rPr lang="en-US" dirty="0" smtClean="0"/>
              <a:t>ichthyosis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0221" y="2638044"/>
            <a:ext cx="9675844" cy="3101983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Autosomal recessive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Transglutaminase-1 deficiency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enzyme is expressed in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upper layers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the epidermis,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facilitates formation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cornified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cell envelope by cross-linking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numerous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structural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proteins to the lipid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envelope.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Age of onset: Birth as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colloidion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baby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Persists throughout life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47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5111" y="414186"/>
            <a:ext cx="7729728" cy="1188720"/>
          </a:xfrm>
        </p:spPr>
        <p:txBody>
          <a:bodyPr/>
          <a:lstStyle/>
          <a:p>
            <a:r>
              <a:rPr lang="en-US" dirty="0"/>
              <a:t>Lamellar </a:t>
            </a:r>
            <a:r>
              <a:rPr lang="en-US" dirty="0" smtClean="0"/>
              <a:t>ichthyosis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045" y="1744824"/>
            <a:ext cx="10599575" cy="4581331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Over the first weeks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collodion membrane is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replaced by generalized scales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Scales are large, brown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plate-like:mosaic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or bark-like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pattern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scales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are centrally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attached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with raised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borders, often leading to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superficial fissures.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minimal to no associated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erythroderma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Asso.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Heat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intolerance : Intraepidermal constriction of sweat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ducts </a:t>
            </a:r>
          </a:p>
          <a:p>
            <a:pPr lvl="1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Scarring alopecia, 	</a:t>
            </a:r>
          </a:p>
          <a:p>
            <a:pPr lvl="1"/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Eclabium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Severe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ectropion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madarosis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conjunctivitis, incomplete lid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closure with ensuing keratitis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Palmoplanter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keratoderma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11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331" y="799710"/>
            <a:ext cx="3839270" cy="5840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561" y="799710"/>
            <a:ext cx="4686525" cy="572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Lamellar </a:t>
            </a:r>
            <a:r>
              <a:rPr lang="en-US" dirty="0" smtClean="0"/>
              <a:t>ichthyosis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Neonatal care as in collodion babies.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Oral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retinoids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Acitretin from early childhood.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Topical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Vitamin D3 derivatives, </a:t>
            </a:r>
          </a:p>
          <a:p>
            <a:pPr lvl="1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Tazarotene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Lactic acid and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Propylene glycol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07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132" y="350361"/>
            <a:ext cx="7729728" cy="1188720"/>
          </a:xfrm>
        </p:spPr>
        <p:txBody>
          <a:bodyPr>
            <a:normAutofit/>
          </a:bodyPr>
          <a:lstStyle/>
          <a:p>
            <a:r>
              <a:rPr lang="en-US" dirty="0" smtClean="0"/>
              <a:t>Harlequin ichthyosis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184" y="2330475"/>
            <a:ext cx="7729728" cy="3654689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Autosomal recessive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Rare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Age of onset: Birth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Very thick,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yellow–brown plates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of scale that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tightly encase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neonate: ARMOR like 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severe immobilization and restricts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ventilation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Extreme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ectropion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Eclabium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Ear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deformities</a:t>
            </a: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Microcephaly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912" y="1664793"/>
            <a:ext cx="3621470" cy="506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3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39696" y="382802"/>
            <a:ext cx="7729728" cy="1188720"/>
          </a:xfrm>
        </p:spPr>
        <p:txBody>
          <a:bodyPr/>
          <a:lstStyle/>
          <a:p>
            <a:r>
              <a:rPr lang="en-US" dirty="0"/>
              <a:t>Harlequin ichthyosis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314263" y="1715331"/>
            <a:ext cx="7729728" cy="3101983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Shortly after birth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hyperkeratotic cast cracks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yellow, adherent plates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Broad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deep, intensely red fissures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Increased transcutaneous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loss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water, electrolyte imbalances temperature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instability.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Skin infections or sepsis 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Hands and feet are edematous , covered by a mitten-like casing</a:t>
            </a:r>
          </a:p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Autoamputation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1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Harlequin ichthyosis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Premature delivery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Neonatal death common : sepsis or respiratory insufficiency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Survivors develop severe CIE-like phenotype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Early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administration of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acitretin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(1 mg/kg/day)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829" y="964692"/>
            <a:ext cx="11064239" cy="1188720"/>
          </a:xfrm>
        </p:spPr>
        <p:txBody>
          <a:bodyPr>
            <a:normAutofit/>
          </a:bodyPr>
          <a:lstStyle/>
          <a:p>
            <a:r>
              <a:rPr lang="en-US" dirty="0" smtClean="0"/>
              <a:t>Congenital </a:t>
            </a:r>
            <a:r>
              <a:rPr lang="en-US" dirty="0" err="1" smtClean="0"/>
              <a:t>ichthyosiform</a:t>
            </a:r>
            <a:r>
              <a:rPr lang="en-US" dirty="0" smtClean="0"/>
              <a:t> erythroderma </a:t>
            </a:r>
            <a:r>
              <a:rPr lang="en-US" dirty="0"/>
              <a:t>(CIE)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1273" y="2297222"/>
            <a:ext cx="4897719" cy="4033344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Autosomal recessive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Age of onset : Birth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Frequently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collodion membrane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 birth;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Generalized fine, white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scale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“powdery” consistency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erythroderma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palms and soles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diffuse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fissuring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keratoderma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45639" y="2380350"/>
            <a:ext cx="5707505" cy="4033344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Asso. Features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Heat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intolerance;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variable scarring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alopecia,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Ectropion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Treatment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intake of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fluids, calories, iron and protein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81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10" y="482868"/>
            <a:ext cx="5302875" cy="4511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368" y="482868"/>
            <a:ext cx="6298139" cy="45113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36314" y="5330390"/>
            <a:ext cx="98251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Congenital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ichthyosiform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erythroderma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Intense redness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fine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flaky, white scale on the trunk and arms.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Close-up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fine white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coarser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yellowish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scale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a background of prominent erythema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3624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335" y="291361"/>
            <a:ext cx="10474036" cy="1188720"/>
          </a:xfrm>
        </p:spPr>
        <p:txBody>
          <a:bodyPr/>
          <a:lstStyle/>
          <a:p>
            <a:r>
              <a:rPr lang="en-US" dirty="0"/>
              <a:t>Bullous congenital </a:t>
            </a:r>
            <a:r>
              <a:rPr lang="en-US" dirty="0" err="1"/>
              <a:t>ichthyosiform</a:t>
            </a:r>
            <a:r>
              <a:rPr lang="en-US" dirty="0"/>
              <a:t> erythroderma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4744" y="2299597"/>
            <a:ext cx="9979684" cy="4427774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Autosomal dominant 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Heterozygous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mutations in the genes encoding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keratin 1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(KRT1) and keratin 10 (KRT10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These keratins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expressed in spinous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granular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Age of onset : birth 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Erythroderma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peeling, erosions and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widespread denuded areas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Skin fragility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blistering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erythema decrease over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Hyperkeratosis develops later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during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infancy and prevails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Sepsis, fluid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electrolyte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imbalance in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neonatal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period : life threatening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58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Ichthyoses </a:t>
            </a:r>
            <a:r>
              <a:rPr lang="en-US" dirty="0" smtClean="0"/>
              <a:t>&amp; </a:t>
            </a:r>
            <a:r>
              <a:rPr lang="en-US" dirty="0" err="1" smtClean="0"/>
              <a:t>erythrokeratodermas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596" y="2851265"/>
            <a:ext cx="10033462" cy="3350029"/>
          </a:xfrm>
        </p:spPr>
        <p:txBody>
          <a:bodyPr/>
          <a:lstStyle/>
          <a:p>
            <a:r>
              <a:rPr lang="en-US" sz="2400" dirty="0" smtClean="0"/>
              <a:t>Disorders </a:t>
            </a:r>
            <a:r>
              <a:rPr lang="en-US" sz="2400" dirty="0"/>
              <a:t>of cornification </a:t>
            </a:r>
            <a:endParaRPr lang="en-US" sz="2400" dirty="0" smtClean="0"/>
          </a:p>
          <a:p>
            <a:r>
              <a:rPr lang="en-US" sz="2400" dirty="0" smtClean="0"/>
              <a:t>Abnormal </a:t>
            </a:r>
            <a:r>
              <a:rPr lang="en-US" sz="2400" dirty="0"/>
              <a:t>differentiation and desquamation of the </a:t>
            </a:r>
            <a:r>
              <a:rPr lang="en-US" sz="2400" dirty="0" smtClean="0"/>
              <a:t>epidermis result </a:t>
            </a:r>
            <a:r>
              <a:rPr lang="en-US" sz="2400" dirty="0"/>
              <a:t>in a defective epidermal barrier</a:t>
            </a:r>
            <a:r>
              <a:rPr lang="en-US" sz="2400" dirty="0" smtClean="0"/>
              <a:t>.</a:t>
            </a:r>
          </a:p>
          <a:p>
            <a:r>
              <a:rPr lang="en-US" sz="2400" dirty="0"/>
              <a:t>Clinically </a:t>
            </a:r>
            <a:r>
              <a:rPr lang="en-US" sz="2400" dirty="0" smtClean="0"/>
              <a:t>all ‘Ichthyoses’ have generalized </a:t>
            </a:r>
            <a:r>
              <a:rPr lang="en-US" sz="2400" dirty="0"/>
              <a:t>scaling of the </a:t>
            </a:r>
            <a:r>
              <a:rPr lang="en-US" sz="2400" dirty="0" smtClean="0"/>
              <a:t>skin</a:t>
            </a:r>
          </a:p>
          <a:p>
            <a:r>
              <a:rPr lang="en-US" sz="2400" dirty="0" err="1" smtClean="0"/>
              <a:t>Erythrokeratodermas</a:t>
            </a:r>
            <a:r>
              <a:rPr lang="en-US" sz="2400" dirty="0" smtClean="0"/>
              <a:t>: circumscribed </a:t>
            </a:r>
            <a:r>
              <a:rPr lang="en-US" sz="2400" dirty="0"/>
              <a:t>areas of erythema and </a:t>
            </a:r>
            <a:r>
              <a:rPr lang="en-US" sz="2400" dirty="0" smtClean="0"/>
              <a:t>hyperkeratosis without </a:t>
            </a:r>
            <a:r>
              <a:rPr lang="en-US" sz="2400" dirty="0"/>
              <a:t>obvious scaling</a:t>
            </a:r>
            <a:r>
              <a:rPr lang="en-US" sz="2400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09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2475" y="358202"/>
            <a:ext cx="7729728" cy="882769"/>
          </a:xfrm>
        </p:spPr>
        <p:txBody>
          <a:bodyPr>
            <a:normAutofit fontScale="90000"/>
          </a:bodyPr>
          <a:lstStyle/>
          <a:p>
            <a:r>
              <a:rPr lang="en-US" dirty="0"/>
              <a:t>Bullous congenital </a:t>
            </a:r>
            <a:r>
              <a:rPr lang="en-US" dirty="0" err="1"/>
              <a:t>ichthyosiform</a:t>
            </a:r>
            <a:r>
              <a:rPr lang="en-US" dirty="0"/>
              <a:t> erythroderma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40518" y="1767582"/>
            <a:ext cx="4271771" cy="385606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Episodes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blistering and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secondary skin infections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problematic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later in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Accompanied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by a pungent body odor,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Associated posture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gait abnormalities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Tremendous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impact on patients’ quality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of life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9462" y="1856791"/>
            <a:ext cx="5063693" cy="5001209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NICU as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colloidion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baby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Later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hyperkeratosis</a:t>
            </a:r>
          </a:p>
          <a:p>
            <a:pPr lvl="1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Keratolytic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creams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emollients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humectants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antibacterial soaps, chlorhexidine or dilute sodium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hypochlorite baths to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control bacterial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colonization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doses systemic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Retinoids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76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61" y="329835"/>
            <a:ext cx="3667757" cy="5761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478" y="329835"/>
            <a:ext cx="3530842" cy="5686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844" y="1292035"/>
            <a:ext cx="5663659" cy="3761803"/>
          </a:xfrm>
          <a:prstGeom prst="rect">
            <a:avLst/>
          </a:prstGeom>
          <a:scene3d>
            <a:camera prst="orthographicFront">
              <a:rot lat="20999999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06647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9325" y="241485"/>
            <a:ext cx="7729728" cy="1188720"/>
          </a:xfrm>
        </p:spPr>
        <p:txBody>
          <a:bodyPr/>
          <a:lstStyle/>
          <a:p>
            <a:r>
              <a:rPr lang="en-US" dirty="0" err="1" smtClean="0"/>
              <a:t>ERYTHROKERATODERMa</a:t>
            </a:r>
            <a:r>
              <a:rPr lang="en-US" dirty="0" smtClean="0"/>
              <a:t> </a:t>
            </a:r>
            <a:r>
              <a:rPr lang="en-US" dirty="0"/>
              <a:t>VARIABILIS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2" y="1490888"/>
            <a:ext cx="10041774" cy="4868349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Autosomal dominant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Coexistence of transient erythematous patches and stable hyperkeratotic plaques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One of these features frequently predominates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Age of onset : at birth or within first year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Erythema - variable intensity, persist for min to hours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Sharply demarcated, yellow– brown thickened hyperkeratotic plaques with geographic borders on limbs, buttocks, trunk 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Symmetric distribution</a:t>
            </a:r>
          </a:p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Topicals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for mild diseases </a:t>
            </a:r>
          </a:p>
          <a:p>
            <a:pPr lvl="1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Keratolytics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e.G.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Lactic acid, urea,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α-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hydroxy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acids)</a:t>
            </a:r>
          </a:p>
          <a:p>
            <a:pPr lvl="1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Retinoids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e.G.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Tretinoin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tazarotene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Systemic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retinoids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acitretin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isotretinoin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for more extensive disease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9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95" y="573578"/>
            <a:ext cx="4959169" cy="4832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043" y="573578"/>
            <a:ext cx="5509822" cy="483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2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57" y="218243"/>
            <a:ext cx="7729728" cy="1188720"/>
          </a:xfrm>
        </p:spPr>
        <p:txBody>
          <a:bodyPr/>
          <a:lstStyle/>
          <a:p>
            <a:r>
              <a:rPr lang="en-US" dirty="0"/>
              <a:t>COLLODION BABY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1" y="1595535"/>
            <a:ext cx="10282334" cy="5262465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 birth,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neonate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covered with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taut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shiny, transparent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membrane, resembling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plastic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wrap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embrane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formed by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thickened stratum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autness of the membrane leads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ectropion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eclabium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ypoplasia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nasal,auricular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cartilage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 risk for </a:t>
            </a:r>
          </a:p>
          <a:p>
            <a:pPr lvl="1"/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thermoinstability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1"/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hypernatremic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dehydration,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skin infections and sepsis.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Pneumonia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due to restricted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ventilation and aspiration of amniotic fluid containing scales.</a:t>
            </a:r>
          </a:p>
          <a:p>
            <a:pPr lvl="1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Sucking impaired- malnutrition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34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COLLODION BABY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407298"/>
            <a:ext cx="7729728" cy="4226767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After birth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membrane dries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cracks and breaks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issures – 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impair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epidermal barrier function,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percutaneous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loss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water - fluid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electrolyte imbalances,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entry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microorganisms; skin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infections, sepsis 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Circular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bands of hardened skin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vascular constriction, distal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edema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two weeks,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membrane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peels off in sheets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 to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underlying disease phenotype takes place</a:t>
            </a:r>
          </a:p>
        </p:txBody>
      </p:sp>
    </p:spTree>
    <p:extLst>
      <p:ext uri="{BB962C8B-B14F-4D97-AF65-F5344CB8AC3E}">
        <p14:creationId xmlns:p14="http://schemas.microsoft.com/office/powerpoint/2010/main" val="84928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73" y="391384"/>
            <a:ext cx="4277809" cy="5871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20" y="391384"/>
            <a:ext cx="4121077" cy="58710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47386" y="2006283"/>
            <a:ext cx="23625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Collodion baby.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Day 1:  </a:t>
            </a:r>
            <a:r>
              <a:rPr lang="en-US" dirty="0" err="1" smtClean="0"/>
              <a:t>eclabium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Day </a:t>
            </a:r>
            <a:r>
              <a:rPr lang="en-US" dirty="0"/>
              <a:t>8 </a:t>
            </a:r>
            <a:r>
              <a:rPr lang="en-US" dirty="0" smtClean="0"/>
              <a:t>: erythema, diffuse </a:t>
            </a:r>
            <a:r>
              <a:rPr lang="en-US" dirty="0"/>
              <a:t>mild </a:t>
            </a:r>
            <a:r>
              <a:rPr lang="en-US" dirty="0" smtClean="0"/>
              <a:t>scaling, misshapen </a:t>
            </a:r>
            <a:r>
              <a:rPr lang="en-US" dirty="0"/>
              <a:t>ears. </a:t>
            </a:r>
          </a:p>
        </p:txBody>
      </p:sp>
    </p:spTree>
    <p:extLst>
      <p:ext uri="{BB962C8B-B14F-4D97-AF65-F5344CB8AC3E}">
        <p14:creationId xmlns:p14="http://schemas.microsoft.com/office/powerpoint/2010/main" val="305383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470169"/>
            <a:ext cx="7729728" cy="1188720"/>
          </a:xfrm>
        </p:spPr>
        <p:txBody>
          <a:bodyPr/>
          <a:lstStyle/>
          <a:p>
            <a:r>
              <a:rPr lang="en-US" dirty="0"/>
              <a:t>COLLODION BABY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1825602"/>
            <a:ext cx="7729728" cy="31019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Colloidon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baby seen in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Lamellar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ichthyosis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Congenital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ichthyosiform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erythroderma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Self-healing/self-improving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collodion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baby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Treatment –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NICU-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humidified incubator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protective isolation to prevent infection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prevent or treat dehydration, electrolyte imbalance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protective padding and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lubricants 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wet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compresses,light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emollients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on skin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Prevent dehydration 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dyselectrolytemia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hypothermia, infection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58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/>
              <a:t>neonate/young infant with a collodion membrane/ichthyosis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13411" y="2638044"/>
            <a:ext cx="10291155" cy="3845883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Complete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blood count, electrolytes, hepatic panel, immunoglobulin levels (including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IgE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Peripheral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blood smear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Light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microscopic examination of clipped hairs (including eyebrow hairs)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Hearing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screen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Ophthalmologic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examination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Consider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skin biopsy,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Consider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X-rays to evaluate epiphyses, especially if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ichthyosiform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lesions are in a mosaic distribution pattern</a:t>
            </a:r>
          </a:p>
        </p:txBody>
      </p:sp>
    </p:spTree>
    <p:extLst>
      <p:ext uri="{BB962C8B-B14F-4D97-AF65-F5344CB8AC3E}">
        <p14:creationId xmlns:p14="http://schemas.microsoft.com/office/powerpoint/2010/main" val="227172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471" y="2884931"/>
            <a:ext cx="7729728" cy="118872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Ichthyoses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215" y="2638044"/>
            <a:ext cx="10681853" cy="3101983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Disorder of keratinization that manifests as dry and scaly skin resembling ‘fish skin’</a:t>
            </a:r>
          </a:p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Ichthys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=fish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Two broad types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Defects in keratin or intercellular substances(lipids,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fillagrin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, limited to skin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Metabolic disease with involvement of other organs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09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576" y="233172"/>
            <a:ext cx="7729728" cy="1188720"/>
          </a:xfrm>
        </p:spPr>
        <p:txBody>
          <a:bodyPr/>
          <a:lstStyle/>
          <a:p>
            <a:r>
              <a:rPr lang="en-US" dirty="0" smtClean="0"/>
              <a:t>Types of Ichthyoses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1720735"/>
            <a:ext cx="7729728" cy="51372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Congenital ichthyoses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Ichthyosis vulgaris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linked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ichthyosis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Lamellar ichthyosis</a:t>
            </a:r>
          </a:p>
          <a:p>
            <a:pPr lvl="1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Epidermolytic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ichthyosis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Non Bullous Ichthyosis erythroderma</a:t>
            </a:r>
          </a:p>
          <a:p>
            <a:pPr lvl="1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Epidermolytic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ichthyosis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bullous CIE)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Superficial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epidermolytic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ichthyosis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ichthyosis bullosa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Siemens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Ichthyosis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hystrix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Curth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–Macklin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51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Ichthyosis vulgaris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Autosomal dominant with high penetrance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Molecular defect: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Fillagrin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deficiency in epidermis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Resulting in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retension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hyperkeratosis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Age of onset : 1-4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Prevalence : 1 in 300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Improvement in summer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Lesions persists life long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37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071" y="4497185"/>
            <a:ext cx="3763214" cy="22228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5951" y="307570"/>
            <a:ext cx="7729728" cy="1305514"/>
          </a:xfrm>
        </p:spPr>
        <p:txBody>
          <a:bodyPr/>
          <a:lstStyle/>
          <a:p>
            <a:r>
              <a:rPr lang="en-US" dirty="0"/>
              <a:t>Ichthyosis vulgaris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05951" y="2189157"/>
            <a:ext cx="7040880" cy="4128516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Scaling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generalized 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Dirty brown polygona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scales: legs 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adherent scales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on trunk, extremities 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Face, flexures spared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Asymptomatic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Asso. Features- </a:t>
            </a:r>
          </a:p>
          <a:p>
            <a:pPr lvl="1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increased palmer lines, furrowed heels</a:t>
            </a:r>
          </a:p>
          <a:p>
            <a:pPr lvl="1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Keratosis pilaris</a:t>
            </a:r>
          </a:p>
          <a:p>
            <a:pPr lvl="1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Atopic dermatitis</a:t>
            </a: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30544" y="1794135"/>
            <a:ext cx="3410267" cy="252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5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7885" y="582306"/>
            <a:ext cx="7729728" cy="118872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81912" y="2177935"/>
            <a:ext cx="4271771" cy="3562091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</a:p>
          <a:p>
            <a:pPr lvl="1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Emolients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glycerine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10 % Urea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cremes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Kerolytic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cremes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lactic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salicylic acid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Systemic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acitretin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rarely used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92425" y="4301729"/>
            <a:ext cx="4270375" cy="22193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0405" y="1878037"/>
            <a:ext cx="3231160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8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634" y="249798"/>
            <a:ext cx="7729728" cy="1188720"/>
          </a:xfrm>
        </p:spPr>
        <p:txBody>
          <a:bodyPr/>
          <a:lstStyle/>
          <a:p>
            <a:r>
              <a:rPr lang="en-US" cap="none" dirty="0" smtClean="0"/>
              <a:t>X LINKED RECESSIVE ICHTHYOSIS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5830" y="1939776"/>
            <a:ext cx="5731486" cy="4851722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X linked recessive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Males (females carrier)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Defect : Steroid sulfatase deficiency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Age in onset: infancy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Fine to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large, dark,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adherent scales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xtremities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trunk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neck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lateral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Preauricular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area involvement: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pathognomic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Involves flexures</a:t>
            </a:r>
          </a:p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Neck:almost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invariably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involved,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“dirty neck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Palms, soles spared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37316" y="2404105"/>
            <a:ext cx="2696906" cy="4056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7234" y="2404105"/>
            <a:ext cx="2833449" cy="40560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0" y="155677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Prominent dark-brown </a:t>
            </a:r>
            <a:r>
              <a:rPr lang="en-US" dirty="0" smtClean="0"/>
              <a:t>scales - lower </a:t>
            </a:r>
            <a:r>
              <a:rPr lang="en-US" dirty="0"/>
              <a:t>legs. </a:t>
            </a:r>
          </a:p>
          <a:p>
            <a:r>
              <a:rPr lang="en-US" dirty="0"/>
              <a:t>Smaller dark-brown scales </a:t>
            </a:r>
            <a:r>
              <a:rPr lang="en-US" dirty="0" smtClean="0"/>
              <a:t>-trunk</a:t>
            </a:r>
            <a:r>
              <a:rPr lang="en-US" dirty="0"/>
              <a:t>, with sparing of </a:t>
            </a:r>
            <a:r>
              <a:rPr lang="en-US" dirty="0" smtClean="0"/>
              <a:t>skin </a:t>
            </a:r>
            <a:r>
              <a:rPr lang="en-US" dirty="0"/>
              <a:t>folds</a:t>
            </a:r>
          </a:p>
        </p:txBody>
      </p:sp>
    </p:spTree>
    <p:extLst>
      <p:ext uri="{BB962C8B-B14F-4D97-AF65-F5344CB8AC3E}">
        <p14:creationId xmlns:p14="http://schemas.microsoft.com/office/powerpoint/2010/main" val="409618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2699" y="283048"/>
            <a:ext cx="7729728" cy="1188720"/>
          </a:xfrm>
        </p:spPr>
        <p:txBody>
          <a:bodyPr/>
          <a:lstStyle/>
          <a:p>
            <a:r>
              <a:rPr lang="en-US" dirty="0"/>
              <a:t>X Linked Recessive Ichthyosis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2072777"/>
            <a:ext cx="5255167" cy="40287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Asso. Features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Cryptorchidism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Corneal opacity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Failure of spontaneous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labour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carrier females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Topical </a:t>
            </a: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Humectants-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Propylene glycol </a:t>
            </a:r>
          </a:p>
          <a:p>
            <a:pPr lvl="1"/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Keratolytics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– salicylic acid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Retinoids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Systemic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Retinoids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rarely necessary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83929" y="2233481"/>
            <a:ext cx="4459860" cy="42218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66975" y="1764668"/>
            <a:ext cx="40834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Dark scales on the neck, “dirty neck”.</a:t>
            </a:r>
          </a:p>
        </p:txBody>
      </p:sp>
    </p:spTree>
    <p:extLst>
      <p:ext uri="{BB962C8B-B14F-4D97-AF65-F5344CB8AC3E}">
        <p14:creationId xmlns:p14="http://schemas.microsoft.com/office/powerpoint/2010/main" val="282999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768</TotalTime>
  <Words>1168</Words>
  <Application>Microsoft Office PowerPoint</Application>
  <PresentationFormat>Widescreen</PresentationFormat>
  <Paragraphs>223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Gill Sans MT</vt:lpstr>
      <vt:lpstr>Parcel</vt:lpstr>
      <vt:lpstr>Ichthyosiform disorders</vt:lpstr>
      <vt:lpstr>Ichthyoses &amp; erythrokeratodermas </vt:lpstr>
      <vt:lpstr>Ichthyoses</vt:lpstr>
      <vt:lpstr>Types of Ichthyoses</vt:lpstr>
      <vt:lpstr>Ichthyosis vulgaris </vt:lpstr>
      <vt:lpstr>Ichthyosis vulgaris </vt:lpstr>
      <vt:lpstr>PowerPoint Presentation</vt:lpstr>
      <vt:lpstr>X LINKED RECESSIVE ICHTHYOSIS</vt:lpstr>
      <vt:lpstr>X Linked Recessive Ichthyosis</vt:lpstr>
      <vt:lpstr>Lamellar ichthyosis</vt:lpstr>
      <vt:lpstr>Lamellar ichthyosis</vt:lpstr>
      <vt:lpstr>PowerPoint Presentation</vt:lpstr>
      <vt:lpstr>Lamellar ichthyosis</vt:lpstr>
      <vt:lpstr>Harlequin ichthyosis </vt:lpstr>
      <vt:lpstr>Harlequin ichthyosis</vt:lpstr>
      <vt:lpstr>Harlequin ichthyosis</vt:lpstr>
      <vt:lpstr>Congenital ichthyosiform erythroderma (CIE)</vt:lpstr>
      <vt:lpstr>PowerPoint Presentation</vt:lpstr>
      <vt:lpstr>Bullous congenital ichthyosiform erythroderma</vt:lpstr>
      <vt:lpstr>Bullous congenital ichthyosiform erythroderma</vt:lpstr>
      <vt:lpstr>PowerPoint Presentation</vt:lpstr>
      <vt:lpstr>ERYTHROKERATODERMa VARIABILIS</vt:lpstr>
      <vt:lpstr>PowerPoint Presentation</vt:lpstr>
      <vt:lpstr>COLLODION BABY</vt:lpstr>
      <vt:lpstr>COLLODION BABY</vt:lpstr>
      <vt:lpstr>PowerPoint Presentation</vt:lpstr>
      <vt:lpstr>COLLODION BABY</vt:lpstr>
      <vt:lpstr>a neonate/young infant with a collodion membrane/ichthyosis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Ichthyosis</dc:title>
  <dc:creator>NEIRITA MAM</dc:creator>
  <cp:lastModifiedBy>NEIRITA MAM</cp:lastModifiedBy>
  <cp:revision>37</cp:revision>
  <dcterms:created xsi:type="dcterms:W3CDTF">2019-07-16T10:53:11Z</dcterms:created>
  <dcterms:modified xsi:type="dcterms:W3CDTF">2019-07-23T06:20:32Z</dcterms:modified>
</cp:coreProperties>
</file>