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293" r:id="rId5"/>
    <p:sldId id="294" r:id="rId6"/>
    <p:sldId id="296" r:id="rId7"/>
    <p:sldId id="298" r:id="rId8"/>
    <p:sldId id="299" r:id="rId9"/>
    <p:sldId id="260" r:id="rId10"/>
    <p:sldId id="300" r:id="rId11"/>
    <p:sldId id="301" r:id="rId12"/>
    <p:sldId id="280" r:id="rId13"/>
    <p:sldId id="282" r:id="rId14"/>
    <p:sldId id="281" r:id="rId15"/>
    <p:sldId id="261" r:id="rId16"/>
    <p:sldId id="284" r:id="rId17"/>
    <p:sldId id="262" r:id="rId18"/>
    <p:sldId id="285" r:id="rId19"/>
    <p:sldId id="263" r:id="rId20"/>
    <p:sldId id="264" r:id="rId21"/>
    <p:sldId id="268" r:id="rId22"/>
    <p:sldId id="267" r:id="rId23"/>
    <p:sldId id="270" r:id="rId24"/>
    <p:sldId id="272" r:id="rId25"/>
    <p:sldId id="288" r:id="rId26"/>
    <p:sldId id="271" r:id="rId27"/>
    <p:sldId id="289" r:id="rId28"/>
    <p:sldId id="287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8611D-DF12-4133-B8FB-1E5E89A8D5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F6A77-61B0-4A68-AC6E-E535DF0AB68E}">
      <dgm:prSet phldrT="[Text]" custT="1"/>
      <dgm:spPr/>
      <dgm:t>
        <a:bodyPr/>
        <a:lstStyle/>
        <a:p>
          <a:r>
            <a:rPr lang="en-US" sz="3200" dirty="0" smtClean="0"/>
            <a:t>Basic Airway management</a:t>
          </a:r>
          <a:endParaRPr lang="en-US" sz="3200" dirty="0"/>
        </a:p>
      </dgm:t>
    </dgm:pt>
    <dgm:pt modelId="{6FD6E529-F365-4758-8626-83354DF7EB49}" type="parTrans" cxnId="{3CF6403C-1966-4136-AC63-8B9824FA2D58}">
      <dgm:prSet/>
      <dgm:spPr/>
      <dgm:t>
        <a:bodyPr/>
        <a:lstStyle/>
        <a:p>
          <a:endParaRPr lang="en-US"/>
        </a:p>
      </dgm:t>
    </dgm:pt>
    <dgm:pt modelId="{F671C64B-A580-4D90-A3A9-381C74BD2E0E}" type="sibTrans" cxnId="{3CF6403C-1966-4136-AC63-8B9824FA2D58}">
      <dgm:prSet/>
      <dgm:spPr/>
      <dgm:t>
        <a:bodyPr/>
        <a:lstStyle/>
        <a:p>
          <a:endParaRPr lang="en-US"/>
        </a:p>
      </dgm:t>
    </dgm:pt>
    <dgm:pt modelId="{41EFCB97-4070-47D5-BAE2-6206A1D91E1C}">
      <dgm:prSet phldrT="[Text]" custT="1"/>
      <dgm:spPr/>
      <dgm:t>
        <a:bodyPr/>
        <a:lstStyle/>
        <a:p>
          <a:r>
            <a:rPr lang="en-US" sz="2800" dirty="0" smtClean="0"/>
            <a:t>Inadequate Ventilation</a:t>
          </a:r>
          <a:endParaRPr lang="en-US" sz="2800" dirty="0"/>
        </a:p>
      </dgm:t>
    </dgm:pt>
    <dgm:pt modelId="{AA96793A-7604-4F80-8247-F70CE2502B7B}" type="parTrans" cxnId="{647C7BF2-862D-412B-9435-12E7A1E9DA22}">
      <dgm:prSet/>
      <dgm:spPr/>
      <dgm:t>
        <a:bodyPr/>
        <a:lstStyle/>
        <a:p>
          <a:endParaRPr lang="en-US"/>
        </a:p>
      </dgm:t>
    </dgm:pt>
    <dgm:pt modelId="{6B666BAD-8793-46DA-A32A-B7BC066323BB}" type="sibTrans" cxnId="{647C7BF2-862D-412B-9435-12E7A1E9DA22}">
      <dgm:prSet/>
      <dgm:spPr/>
      <dgm:t>
        <a:bodyPr/>
        <a:lstStyle/>
        <a:p>
          <a:endParaRPr lang="en-US"/>
        </a:p>
      </dgm:t>
    </dgm:pt>
    <dgm:pt modelId="{70BD0F08-FC51-4520-BF42-D2BA2B24F433}">
      <dgm:prSet phldrT="[Text]" custT="1"/>
      <dgm:spPr/>
      <dgm:t>
        <a:bodyPr/>
        <a:lstStyle/>
        <a:p>
          <a:r>
            <a:rPr lang="en-US" sz="2800" dirty="0" smtClean="0"/>
            <a:t>Decrease Respiratory Effort</a:t>
          </a:r>
          <a:endParaRPr lang="en-US" sz="2800" dirty="0"/>
        </a:p>
      </dgm:t>
    </dgm:pt>
    <dgm:pt modelId="{A73B67B7-CDBB-4D0C-BC1E-AD7A9EEE1A8B}" type="parTrans" cxnId="{3EA24DA6-0E98-4A97-A168-ED85C5AFFE5B}">
      <dgm:prSet/>
      <dgm:spPr/>
      <dgm:t>
        <a:bodyPr/>
        <a:lstStyle/>
        <a:p>
          <a:endParaRPr lang="en-US"/>
        </a:p>
      </dgm:t>
    </dgm:pt>
    <dgm:pt modelId="{981BBE74-74D7-453D-B616-3F18B521C525}" type="sibTrans" cxnId="{3EA24DA6-0E98-4A97-A168-ED85C5AFFE5B}">
      <dgm:prSet/>
      <dgm:spPr/>
      <dgm:t>
        <a:bodyPr/>
        <a:lstStyle/>
        <a:p>
          <a:endParaRPr lang="en-US"/>
        </a:p>
      </dgm:t>
    </dgm:pt>
    <dgm:pt modelId="{3CEB2D8D-F0BD-4A40-89F9-B3C9CC171360}">
      <dgm:prSet phldrT="[Text]" custT="1"/>
      <dgm:spPr/>
      <dgm:t>
        <a:bodyPr/>
        <a:lstStyle/>
        <a:p>
          <a:r>
            <a:rPr lang="en-US" sz="2800" dirty="0" smtClean="0"/>
            <a:t>Airway obstruction</a:t>
          </a:r>
          <a:endParaRPr lang="en-US" sz="2800" dirty="0"/>
        </a:p>
      </dgm:t>
    </dgm:pt>
    <dgm:pt modelId="{3FF89303-EC8B-4C92-B5CA-3C5B5E77FBE6}" type="parTrans" cxnId="{E3E50060-2A75-4273-A619-05EEEC9F3F7D}">
      <dgm:prSet/>
      <dgm:spPr/>
      <dgm:t>
        <a:bodyPr/>
        <a:lstStyle/>
        <a:p>
          <a:endParaRPr lang="en-US"/>
        </a:p>
      </dgm:t>
    </dgm:pt>
    <dgm:pt modelId="{2703F2DB-09DB-48A8-8F24-2E4A5EAF89ED}" type="sibTrans" cxnId="{E3E50060-2A75-4273-A619-05EEEC9F3F7D}">
      <dgm:prSet/>
      <dgm:spPr/>
      <dgm:t>
        <a:bodyPr/>
        <a:lstStyle/>
        <a:p>
          <a:endParaRPr lang="en-US"/>
        </a:p>
      </dgm:t>
    </dgm:pt>
    <dgm:pt modelId="{3E05AFF6-F88D-41F0-8E85-351044DC4CA9}">
      <dgm:prSet phldrT="[Text]" custT="1"/>
      <dgm:spPr/>
      <dgm:t>
        <a:bodyPr/>
        <a:lstStyle/>
        <a:p>
          <a:r>
            <a:rPr lang="en-US" sz="2800" dirty="0" smtClean="0"/>
            <a:t>Cardiopulmonary Resuscitation</a:t>
          </a:r>
          <a:endParaRPr lang="en-US" sz="2800" dirty="0"/>
        </a:p>
      </dgm:t>
    </dgm:pt>
    <dgm:pt modelId="{7A3F4AE5-0A7F-4BAC-9899-E52ABA6C6942}" type="parTrans" cxnId="{0DDE97B5-1300-43ED-BBAD-126FBBDCB5CC}">
      <dgm:prSet/>
      <dgm:spPr/>
      <dgm:t>
        <a:bodyPr/>
        <a:lstStyle/>
        <a:p>
          <a:endParaRPr lang="en-US"/>
        </a:p>
      </dgm:t>
    </dgm:pt>
    <dgm:pt modelId="{5BAD4997-D305-4733-B568-E93C05FAFC3F}" type="sibTrans" cxnId="{0DDE97B5-1300-43ED-BBAD-126FBBDCB5CC}">
      <dgm:prSet/>
      <dgm:spPr/>
      <dgm:t>
        <a:bodyPr/>
        <a:lstStyle/>
        <a:p>
          <a:endParaRPr lang="en-US"/>
        </a:p>
      </dgm:t>
    </dgm:pt>
    <dgm:pt modelId="{2A879A72-C60D-45F2-A05E-9067CE7F1FD9}" type="pres">
      <dgm:prSet presAssocID="{A9E8611D-DF12-4133-B8FB-1E5E89A8D5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241AF3-D731-4A06-B3E3-9C2CC365958F}" type="pres">
      <dgm:prSet presAssocID="{B51F6A77-61B0-4A68-AC6E-E535DF0AB68E}" presName="hierRoot1" presStyleCnt="0"/>
      <dgm:spPr/>
    </dgm:pt>
    <dgm:pt modelId="{A567A904-BF71-4412-AA2B-3AEEE73C8F65}" type="pres">
      <dgm:prSet presAssocID="{B51F6A77-61B0-4A68-AC6E-E535DF0AB68E}" presName="composite" presStyleCnt="0"/>
      <dgm:spPr/>
    </dgm:pt>
    <dgm:pt modelId="{E2005B2C-4BC4-465C-BF8D-162D95B20725}" type="pres">
      <dgm:prSet presAssocID="{B51F6A77-61B0-4A68-AC6E-E535DF0AB68E}" presName="background" presStyleLbl="node0" presStyleIdx="0" presStyleCnt="1"/>
      <dgm:spPr/>
    </dgm:pt>
    <dgm:pt modelId="{14415BE3-8E5D-44C7-91F2-448FCBF2C5BB}" type="pres">
      <dgm:prSet presAssocID="{B51F6A77-61B0-4A68-AC6E-E535DF0AB68E}" presName="text" presStyleLbl="fgAcc0" presStyleIdx="0" presStyleCnt="1" custScaleX="212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0FE9D-8DD1-42BD-9AC6-323E6E20FD94}" type="pres">
      <dgm:prSet presAssocID="{B51F6A77-61B0-4A68-AC6E-E535DF0AB68E}" presName="hierChild2" presStyleCnt="0"/>
      <dgm:spPr/>
    </dgm:pt>
    <dgm:pt modelId="{28A4FDC2-0DD9-4812-9B8F-0E383EFBCEF9}" type="pres">
      <dgm:prSet presAssocID="{AA96793A-7604-4F80-8247-F70CE2502B7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BB8C96C-6232-4728-A855-4391BB456541}" type="pres">
      <dgm:prSet presAssocID="{41EFCB97-4070-47D5-BAE2-6206A1D91E1C}" presName="hierRoot2" presStyleCnt="0"/>
      <dgm:spPr/>
    </dgm:pt>
    <dgm:pt modelId="{CC8DD180-0D21-4EB3-A1B2-F5998C706C5D}" type="pres">
      <dgm:prSet presAssocID="{41EFCB97-4070-47D5-BAE2-6206A1D91E1C}" presName="composite2" presStyleCnt="0"/>
      <dgm:spPr/>
    </dgm:pt>
    <dgm:pt modelId="{20A97A7A-14B0-4540-9FDF-004E463C7E66}" type="pres">
      <dgm:prSet presAssocID="{41EFCB97-4070-47D5-BAE2-6206A1D91E1C}" presName="background2" presStyleLbl="node2" presStyleIdx="0" presStyleCnt="2"/>
      <dgm:spPr/>
    </dgm:pt>
    <dgm:pt modelId="{7331AD50-4078-401C-8357-334D7C79D6DF}" type="pres">
      <dgm:prSet presAssocID="{41EFCB97-4070-47D5-BAE2-6206A1D91E1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7C71E-868E-431D-81AE-3D3E50438F48}" type="pres">
      <dgm:prSet presAssocID="{41EFCB97-4070-47D5-BAE2-6206A1D91E1C}" presName="hierChild3" presStyleCnt="0"/>
      <dgm:spPr/>
    </dgm:pt>
    <dgm:pt modelId="{1F22E8DF-996B-4D42-864B-2E7F7A1CD593}" type="pres">
      <dgm:prSet presAssocID="{A73B67B7-CDBB-4D0C-BC1E-AD7A9EEE1A8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23AABFF-EE5F-49E3-BFA8-4B9B72C16C5A}" type="pres">
      <dgm:prSet presAssocID="{70BD0F08-FC51-4520-BF42-D2BA2B24F433}" presName="hierRoot3" presStyleCnt="0"/>
      <dgm:spPr/>
    </dgm:pt>
    <dgm:pt modelId="{E3B12AC9-6054-4784-AF8B-4C6A8E5C5DDF}" type="pres">
      <dgm:prSet presAssocID="{70BD0F08-FC51-4520-BF42-D2BA2B24F433}" presName="composite3" presStyleCnt="0"/>
      <dgm:spPr/>
    </dgm:pt>
    <dgm:pt modelId="{436FEE05-E1C3-4C1E-932A-4E7C3C7F761D}" type="pres">
      <dgm:prSet presAssocID="{70BD0F08-FC51-4520-BF42-D2BA2B24F433}" presName="background3" presStyleLbl="node3" presStyleIdx="0" presStyleCnt="2"/>
      <dgm:spPr/>
    </dgm:pt>
    <dgm:pt modelId="{6BF8ED7A-4B91-49CA-80D8-6BDF59AE6BDF}" type="pres">
      <dgm:prSet presAssocID="{70BD0F08-FC51-4520-BF42-D2BA2B24F433}" presName="text3" presStyleLbl="fgAcc3" presStyleIdx="0" presStyleCnt="2" custScaleX="119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B692E3-6FD5-4317-8CE5-26EA62A21B61}" type="pres">
      <dgm:prSet presAssocID="{70BD0F08-FC51-4520-BF42-D2BA2B24F433}" presName="hierChild4" presStyleCnt="0"/>
      <dgm:spPr/>
    </dgm:pt>
    <dgm:pt modelId="{1BB9DA2A-223E-49D1-96FF-A0591760BF48}" type="pres">
      <dgm:prSet presAssocID="{3FF89303-EC8B-4C92-B5CA-3C5B5E77FBE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45A4042-DA3B-4593-BB3B-DB7F0085C3A4}" type="pres">
      <dgm:prSet presAssocID="{3CEB2D8D-F0BD-4A40-89F9-B3C9CC171360}" presName="hierRoot3" presStyleCnt="0"/>
      <dgm:spPr/>
    </dgm:pt>
    <dgm:pt modelId="{B087CF08-4360-48CB-B371-D54127D587E3}" type="pres">
      <dgm:prSet presAssocID="{3CEB2D8D-F0BD-4A40-89F9-B3C9CC171360}" presName="composite3" presStyleCnt="0"/>
      <dgm:spPr/>
    </dgm:pt>
    <dgm:pt modelId="{C7B6F626-1C36-47C2-B836-D93296531309}" type="pres">
      <dgm:prSet presAssocID="{3CEB2D8D-F0BD-4A40-89F9-B3C9CC171360}" presName="background3" presStyleLbl="node3" presStyleIdx="1" presStyleCnt="2"/>
      <dgm:spPr/>
    </dgm:pt>
    <dgm:pt modelId="{D84F936C-F39E-4D55-9E31-B37C5D67D998}" type="pres">
      <dgm:prSet presAssocID="{3CEB2D8D-F0BD-4A40-89F9-B3C9CC171360}" presName="text3" presStyleLbl="fgAcc3" presStyleIdx="1" presStyleCnt="2" custScaleX="138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38F0D-F8C4-4050-BAD0-671A61272D4F}" type="pres">
      <dgm:prSet presAssocID="{3CEB2D8D-F0BD-4A40-89F9-B3C9CC171360}" presName="hierChild4" presStyleCnt="0"/>
      <dgm:spPr/>
    </dgm:pt>
    <dgm:pt modelId="{4EE1A98B-FC13-4B34-95D8-EAE608FEF4C1}" type="pres">
      <dgm:prSet presAssocID="{7A3F4AE5-0A7F-4BAC-9899-E52ABA6C694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108A730-EFE1-452C-867B-B7C1D4CAC40F}" type="pres">
      <dgm:prSet presAssocID="{3E05AFF6-F88D-41F0-8E85-351044DC4CA9}" presName="hierRoot2" presStyleCnt="0"/>
      <dgm:spPr/>
    </dgm:pt>
    <dgm:pt modelId="{4E8DD311-BD65-47DB-B882-DFBA80B86CF8}" type="pres">
      <dgm:prSet presAssocID="{3E05AFF6-F88D-41F0-8E85-351044DC4CA9}" presName="composite2" presStyleCnt="0"/>
      <dgm:spPr/>
    </dgm:pt>
    <dgm:pt modelId="{77D59A33-52AB-482F-8306-74CE35D0BB2F}" type="pres">
      <dgm:prSet presAssocID="{3E05AFF6-F88D-41F0-8E85-351044DC4CA9}" presName="background2" presStyleLbl="node2" presStyleIdx="1" presStyleCnt="2"/>
      <dgm:spPr/>
    </dgm:pt>
    <dgm:pt modelId="{D727995E-DE50-4A59-88F8-BA430EC68BC3}" type="pres">
      <dgm:prSet presAssocID="{3E05AFF6-F88D-41F0-8E85-351044DC4CA9}" presName="text2" presStyleLbl="fgAcc2" presStyleIdx="1" presStyleCnt="2" custScaleX="143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01680E-B4B2-4C35-8C1B-D5BDF486D1CE}" type="pres">
      <dgm:prSet presAssocID="{3E05AFF6-F88D-41F0-8E85-351044DC4CA9}" presName="hierChild3" presStyleCnt="0"/>
      <dgm:spPr/>
    </dgm:pt>
  </dgm:ptLst>
  <dgm:cxnLst>
    <dgm:cxn modelId="{0DDE97B5-1300-43ED-BBAD-126FBBDCB5CC}" srcId="{B51F6A77-61B0-4A68-AC6E-E535DF0AB68E}" destId="{3E05AFF6-F88D-41F0-8E85-351044DC4CA9}" srcOrd="1" destOrd="0" parTransId="{7A3F4AE5-0A7F-4BAC-9899-E52ABA6C6942}" sibTransId="{5BAD4997-D305-4733-B568-E93C05FAFC3F}"/>
    <dgm:cxn modelId="{3CF6403C-1966-4136-AC63-8B9824FA2D58}" srcId="{A9E8611D-DF12-4133-B8FB-1E5E89A8D56E}" destId="{B51F6A77-61B0-4A68-AC6E-E535DF0AB68E}" srcOrd="0" destOrd="0" parTransId="{6FD6E529-F365-4758-8626-83354DF7EB49}" sibTransId="{F671C64B-A580-4D90-A3A9-381C74BD2E0E}"/>
    <dgm:cxn modelId="{5B124702-045E-4FCE-8D1B-3CA8300220D0}" type="presOf" srcId="{A9E8611D-DF12-4133-B8FB-1E5E89A8D56E}" destId="{2A879A72-C60D-45F2-A05E-9067CE7F1FD9}" srcOrd="0" destOrd="0" presId="urn:microsoft.com/office/officeart/2005/8/layout/hierarchy1"/>
    <dgm:cxn modelId="{CB5A5B64-6F2D-4E56-B6E6-8BC0AA67669F}" type="presOf" srcId="{3E05AFF6-F88D-41F0-8E85-351044DC4CA9}" destId="{D727995E-DE50-4A59-88F8-BA430EC68BC3}" srcOrd="0" destOrd="0" presId="urn:microsoft.com/office/officeart/2005/8/layout/hierarchy1"/>
    <dgm:cxn modelId="{5D688982-0FF1-4179-B2A4-75141DFF55EC}" type="presOf" srcId="{3FF89303-EC8B-4C92-B5CA-3C5B5E77FBE6}" destId="{1BB9DA2A-223E-49D1-96FF-A0591760BF48}" srcOrd="0" destOrd="0" presId="urn:microsoft.com/office/officeart/2005/8/layout/hierarchy1"/>
    <dgm:cxn modelId="{43232FF9-769B-43E8-98BF-8F8D283C632E}" type="presOf" srcId="{B51F6A77-61B0-4A68-AC6E-E535DF0AB68E}" destId="{14415BE3-8E5D-44C7-91F2-448FCBF2C5BB}" srcOrd="0" destOrd="0" presId="urn:microsoft.com/office/officeart/2005/8/layout/hierarchy1"/>
    <dgm:cxn modelId="{BFF77B5C-0FDD-4694-BE6A-F5BE41EC9038}" type="presOf" srcId="{41EFCB97-4070-47D5-BAE2-6206A1D91E1C}" destId="{7331AD50-4078-401C-8357-334D7C79D6DF}" srcOrd="0" destOrd="0" presId="urn:microsoft.com/office/officeart/2005/8/layout/hierarchy1"/>
    <dgm:cxn modelId="{71CF20CF-D268-4818-B2AE-36AA98CF0535}" type="presOf" srcId="{70BD0F08-FC51-4520-BF42-D2BA2B24F433}" destId="{6BF8ED7A-4B91-49CA-80D8-6BDF59AE6BDF}" srcOrd="0" destOrd="0" presId="urn:microsoft.com/office/officeart/2005/8/layout/hierarchy1"/>
    <dgm:cxn modelId="{E3E50060-2A75-4273-A619-05EEEC9F3F7D}" srcId="{41EFCB97-4070-47D5-BAE2-6206A1D91E1C}" destId="{3CEB2D8D-F0BD-4A40-89F9-B3C9CC171360}" srcOrd="1" destOrd="0" parTransId="{3FF89303-EC8B-4C92-B5CA-3C5B5E77FBE6}" sibTransId="{2703F2DB-09DB-48A8-8F24-2E4A5EAF89ED}"/>
    <dgm:cxn modelId="{3EA24DA6-0E98-4A97-A168-ED85C5AFFE5B}" srcId="{41EFCB97-4070-47D5-BAE2-6206A1D91E1C}" destId="{70BD0F08-FC51-4520-BF42-D2BA2B24F433}" srcOrd="0" destOrd="0" parTransId="{A73B67B7-CDBB-4D0C-BC1E-AD7A9EEE1A8B}" sibTransId="{981BBE74-74D7-453D-B616-3F18B521C525}"/>
    <dgm:cxn modelId="{A290CDDC-2066-4447-BACF-D5256F5FF5A0}" type="presOf" srcId="{A73B67B7-CDBB-4D0C-BC1E-AD7A9EEE1A8B}" destId="{1F22E8DF-996B-4D42-864B-2E7F7A1CD593}" srcOrd="0" destOrd="0" presId="urn:microsoft.com/office/officeart/2005/8/layout/hierarchy1"/>
    <dgm:cxn modelId="{647C7BF2-862D-412B-9435-12E7A1E9DA22}" srcId="{B51F6A77-61B0-4A68-AC6E-E535DF0AB68E}" destId="{41EFCB97-4070-47D5-BAE2-6206A1D91E1C}" srcOrd="0" destOrd="0" parTransId="{AA96793A-7604-4F80-8247-F70CE2502B7B}" sibTransId="{6B666BAD-8793-46DA-A32A-B7BC066323BB}"/>
    <dgm:cxn modelId="{7FB40A66-C7B1-4D7F-96A3-57A1ACE51E08}" type="presOf" srcId="{7A3F4AE5-0A7F-4BAC-9899-E52ABA6C6942}" destId="{4EE1A98B-FC13-4B34-95D8-EAE608FEF4C1}" srcOrd="0" destOrd="0" presId="urn:microsoft.com/office/officeart/2005/8/layout/hierarchy1"/>
    <dgm:cxn modelId="{0D8A6C02-A3E4-435B-A12B-75D5945AD572}" type="presOf" srcId="{AA96793A-7604-4F80-8247-F70CE2502B7B}" destId="{28A4FDC2-0DD9-4812-9B8F-0E383EFBCEF9}" srcOrd="0" destOrd="0" presId="urn:microsoft.com/office/officeart/2005/8/layout/hierarchy1"/>
    <dgm:cxn modelId="{92144782-EB13-4DB2-AD04-56FEEA23CAA8}" type="presOf" srcId="{3CEB2D8D-F0BD-4A40-89F9-B3C9CC171360}" destId="{D84F936C-F39E-4D55-9E31-B37C5D67D998}" srcOrd="0" destOrd="0" presId="urn:microsoft.com/office/officeart/2005/8/layout/hierarchy1"/>
    <dgm:cxn modelId="{9A94A8AD-DA52-4AA8-8E5E-1058AD137C52}" type="presParOf" srcId="{2A879A72-C60D-45F2-A05E-9067CE7F1FD9}" destId="{0D241AF3-D731-4A06-B3E3-9C2CC365958F}" srcOrd="0" destOrd="0" presId="urn:microsoft.com/office/officeart/2005/8/layout/hierarchy1"/>
    <dgm:cxn modelId="{88A1D95C-6DDB-4E12-BC7B-B79D858B47FD}" type="presParOf" srcId="{0D241AF3-D731-4A06-B3E3-9C2CC365958F}" destId="{A567A904-BF71-4412-AA2B-3AEEE73C8F65}" srcOrd="0" destOrd="0" presId="urn:microsoft.com/office/officeart/2005/8/layout/hierarchy1"/>
    <dgm:cxn modelId="{24521091-996E-4963-8A2A-E1C2D62F425B}" type="presParOf" srcId="{A567A904-BF71-4412-AA2B-3AEEE73C8F65}" destId="{E2005B2C-4BC4-465C-BF8D-162D95B20725}" srcOrd="0" destOrd="0" presId="urn:microsoft.com/office/officeart/2005/8/layout/hierarchy1"/>
    <dgm:cxn modelId="{FB2FE6B8-C0EE-46C9-A26E-99990DE2D913}" type="presParOf" srcId="{A567A904-BF71-4412-AA2B-3AEEE73C8F65}" destId="{14415BE3-8E5D-44C7-91F2-448FCBF2C5BB}" srcOrd="1" destOrd="0" presId="urn:microsoft.com/office/officeart/2005/8/layout/hierarchy1"/>
    <dgm:cxn modelId="{24184954-87D6-4F2F-8404-02DA2AF791FD}" type="presParOf" srcId="{0D241AF3-D731-4A06-B3E3-9C2CC365958F}" destId="{6560FE9D-8DD1-42BD-9AC6-323E6E20FD94}" srcOrd="1" destOrd="0" presId="urn:microsoft.com/office/officeart/2005/8/layout/hierarchy1"/>
    <dgm:cxn modelId="{BFF35CE9-A3CE-4FA8-B9C8-004C5E42AD3B}" type="presParOf" srcId="{6560FE9D-8DD1-42BD-9AC6-323E6E20FD94}" destId="{28A4FDC2-0DD9-4812-9B8F-0E383EFBCEF9}" srcOrd="0" destOrd="0" presId="urn:microsoft.com/office/officeart/2005/8/layout/hierarchy1"/>
    <dgm:cxn modelId="{77772A22-091D-40BF-A45F-1E4B6FA74E1E}" type="presParOf" srcId="{6560FE9D-8DD1-42BD-9AC6-323E6E20FD94}" destId="{6BB8C96C-6232-4728-A855-4391BB456541}" srcOrd="1" destOrd="0" presId="urn:microsoft.com/office/officeart/2005/8/layout/hierarchy1"/>
    <dgm:cxn modelId="{47D1EA5F-8745-45B8-884B-6161084012FE}" type="presParOf" srcId="{6BB8C96C-6232-4728-A855-4391BB456541}" destId="{CC8DD180-0D21-4EB3-A1B2-F5998C706C5D}" srcOrd="0" destOrd="0" presId="urn:microsoft.com/office/officeart/2005/8/layout/hierarchy1"/>
    <dgm:cxn modelId="{A46BFDB4-2D57-4730-974C-ECB5832A060A}" type="presParOf" srcId="{CC8DD180-0D21-4EB3-A1B2-F5998C706C5D}" destId="{20A97A7A-14B0-4540-9FDF-004E463C7E66}" srcOrd="0" destOrd="0" presId="urn:microsoft.com/office/officeart/2005/8/layout/hierarchy1"/>
    <dgm:cxn modelId="{117FF50E-946E-4F9F-A1C0-18D4DFE2F8E6}" type="presParOf" srcId="{CC8DD180-0D21-4EB3-A1B2-F5998C706C5D}" destId="{7331AD50-4078-401C-8357-334D7C79D6DF}" srcOrd="1" destOrd="0" presId="urn:microsoft.com/office/officeart/2005/8/layout/hierarchy1"/>
    <dgm:cxn modelId="{06ECF87E-DD34-427D-8B2C-1BD90762EAD1}" type="presParOf" srcId="{6BB8C96C-6232-4728-A855-4391BB456541}" destId="{95B7C71E-868E-431D-81AE-3D3E50438F48}" srcOrd="1" destOrd="0" presId="urn:microsoft.com/office/officeart/2005/8/layout/hierarchy1"/>
    <dgm:cxn modelId="{9C211AC1-F992-4E9D-855F-0C1BC0A815AE}" type="presParOf" srcId="{95B7C71E-868E-431D-81AE-3D3E50438F48}" destId="{1F22E8DF-996B-4D42-864B-2E7F7A1CD593}" srcOrd="0" destOrd="0" presId="urn:microsoft.com/office/officeart/2005/8/layout/hierarchy1"/>
    <dgm:cxn modelId="{DE5AEEBB-E941-4562-9D7D-2AABD3558532}" type="presParOf" srcId="{95B7C71E-868E-431D-81AE-3D3E50438F48}" destId="{823AABFF-EE5F-49E3-BFA8-4B9B72C16C5A}" srcOrd="1" destOrd="0" presId="urn:microsoft.com/office/officeart/2005/8/layout/hierarchy1"/>
    <dgm:cxn modelId="{FB7ADCC0-4697-42D4-A4F0-C42C167B5005}" type="presParOf" srcId="{823AABFF-EE5F-49E3-BFA8-4B9B72C16C5A}" destId="{E3B12AC9-6054-4784-AF8B-4C6A8E5C5DDF}" srcOrd="0" destOrd="0" presId="urn:microsoft.com/office/officeart/2005/8/layout/hierarchy1"/>
    <dgm:cxn modelId="{545498E7-7E22-4457-92CE-4E5FC415EC92}" type="presParOf" srcId="{E3B12AC9-6054-4784-AF8B-4C6A8E5C5DDF}" destId="{436FEE05-E1C3-4C1E-932A-4E7C3C7F761D}" srcOrd="0" destOrd="0" presId="urn:microsoft.com/office/officeart/2005/8/layout/hierarchy1"/>
    <dgm:cxn modelId="{D13A4E40-5159-4014-AC32-4C5B9DC77A3F}" type="presParOf" srcId="{E3B12AC9-6054-4784-AF8B-4C6A8E5C5DDF}" destId="{6BF8ED7A-4B91-49CA-80D8-6BDF59AE6BDF}" srcOrd="1" destOrd="0" presId="urn:microsoft.com/office/officeart/2005/8/layout/hierarchy1"/>
    <dgm:cxn modelId="{DF02A1DE-3E1D-4BB5-A744-F2CB966A1C6E}" type="presParOf" srcId="{823AABFF-EE5F-49E3-BFA8-4B9B72C16C5A}" destId="{9DB692E3-6FD5-4317-8CE5-26EA62A21B61}" srcOrd="1" destOrd="0" presId="urn:microsoft.com/office/officeart/2005/8/layout/hierarchy1"/>
    <dgm:cxn modelId="{A34A1405-6DC1-4892-ADD4-4E9F1346436B}" type="presParOf" srcId="{95B7C71E-868E-431D-81AE-3D3E50438F48}" destId="{1BB9DA2A-223E-49D1-96FF-A0591760BF48}" srcOrd="2" destOrd="0" presId="urn:microsoft.com/office/officeart/2005/8/layout/hierarchy1"/>
    <dgm:cxn modelId="{E0D0E9B8-E653-4F96-9941-B53718436B5B}" type="presParOf" srcId="{95B7C71E-868E-431D-81AE-3D3E50438F48}" destId="{E45A4042-DA3B-4593-BB3B-DB7F0085C3A4}" srcOrd="3" destOrd="0" presId="urn:microsoft.com/office/officeart/2005/8/layout/hierarchy1"/>
    <dgm:cxn modelId="{991C65BA-69D7-4479-8956-C5EC38C8924B}" type="presParOf" srcId="{E45A4042-DA3B-4593-BB3B-DB7F0085C3A4}" destId="{B087CF08-4360-48CB-B371-D54127D587E3}" srcOrd="0" destOrd="0" presId="urn:microsoft.com/office/officeart/2005/8/layout/hierarchy1"/>
    <dgm:cxn modelId="{D3A97D6E-DF00-43AD-825F-3693760731C0}" type="presParOf" srcId="{B087CF08-4360-48CB-B371-D54127D587E3}" destId="{C7B6F626-1C36-47C2-B836-D93296531309}" srcOrd="0" destOrd="0" presId="urn:microsoft.com/office/officeart/2005/8/layout/hierarchy1"/>
    <dgm:cxn modelId="{8CB7239F-F579-4109-92D5-F71DA42EF88F}" type="presParOf" srcId="{B087CF08-4360-48CB-B371-D54127D587E3}" destId="{D84F936C-F39E-4D55-9E31-B37C5D67D998}" srcOrd="1" destOrd="0" presId="urn:microsoft.com/office/officeart/2005/8/layout/hierarchy1"/>
    <dgm:cxn modelId="{2AB4C074-B1C9-4164-9006-1AA9A07F30C7}" type="presParOf" srcId="{E45A4042-DA3B-4593-BB3B-DB7F0085C3A4}" destId="{7F138F0D-F8C4-4050-BAD0-671A61272D4F}" srcOrd="1" destOrd="0" presId="urn:microsoft.com/office/officeart/2005/8/layout/hierarchy1"/>
    <dgm:cxn modelId="{A4E00B4A-9573-467D-955C-627D930C7017}" type="presParOf" srcId="{6560FE9D-8DD1-42BD-9AC6-323E6E20FD94}" destId="{4EE1A98B-FC13-4B34-95D8-EAE608FEF4C1}" srcOrd="2" destOrd="0" presId="urn:microsoft.com/office/officeart/2005/8/layout/hierarchy1"/>
    <dgm:cxn modelId="{955F8D11-AFF0-46C8-969E-4F510C75BA75}" type="presParOf" srcId="{6560FE9D-8DD1-42BD-9AC6-323E6E20FD94}" destId="{B108A730-EFE1-452C-867B-B7C1D4CAC40F}" srcOrd="3" destOrd="0" presId="urn:microsoft.com/office/officeart/2005/8/layout/hierarchy1"/>
    <dgm:cxn modelId="{F0E601EA-78D7-4178-B1B8-247DBE28637A}" type="presParOf" srcId="{B108A730-EFE1-452C-867B-B7C1D4CAC40F}" destId="{4E8DD311-BD65-47DB-B882-DFBA80B86CF8}" srcOrd="0" destOrd="0" presId="urn:microsoft.com/office/officeart/2005/8/layout/hierarchy1"/>
    <dgm:cxn modelId="{E1280B6A-FA81-4B94-BF37-1A72482F99B3}" type="presParOf" srcId="{4E8DD311-BD65-47DB-B882-DFBA80B86CF8}" destId="{77D59A33-52AB-482F-8306-74CE35D0BB2F}" srcOrd="0" destOrd="0" presId="urn:microsoft.com/office/officeart/2005/8/layout/hierarchy1"/>
    <dgm:cxn modelId="{36FB890E-DB9D-4917-89A2-936399BED633}" type="presParOf" srcId="{4E8DD311-BD65-47DB-B882-DFBA80B86CF8}" destId="{D727995E-DE50-4A59-88F8-BA430EC68BC3}" srcOrd="1" destOrd="0" presId="urn:microsoft.com/office/officeart/2005/8/layout/hierarchy1"/>
    <dgm:cxn modelId="{4DCFD482-65D8-4A74-BF78-63C544B22C5E}" type="presParOf" srcId="{B108A730-EFE1-452C-867B-B7C1D4CAC40F}" destId="{BF01680E-B4B2-4C35-8C1B-D5BDF486D1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77577-4171-4379-ADF0-7B95151C33C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48AE2-9891-4297-A568-AB0D123D8D6F}">
      <dgm:prSet phldrT="[Text]" custT="1"/>
      <dgm:spPr/>
      <dgm:t>
        <a:bodyPr/>
        <a:lstStyle/>
        <a:p>
          <a:r>
            <a:rPr lang="en-IN" sz="2800" dirty="0" smtClean="0"/>
            <a:t>Decrease Respiratory Effort</a:t>
          </a:r>
          <a:endParaRPr lang="en-US" sz="2800" dirty="0"/>
        </a:p>
      </dgm:t>
    </dgm:pt>
    <dgm:pt modelId="{A1705A18-62EC-498C-B929-DFEB1A6BCA62}" type="parTrans" cxnId="{47DFEC5C-393D-45C2-8362-534A863392EF}">
      <dgm:prSet/>
      <dgm:spPr/>
      <dgm:t>
        <a:bodyPr/>
        <a:lstStyle/>
        <a:p>
          <a:endParaRPr lang="en-US"/>
        </a:p>
      </dgm:t>
    </dgm:pt>
    <dgm:pt modelId="{EC0B3E71-BB63-4253-9836-7D946B898D7B}" type="sibTrans" cxnId="{47DFEC5C-393D-45C2-8362-534A863392EF}">
      <dgm:prSet/>
      <dgm:spPr/>
      <dgm:t>
        <a:bodyPr/>
        <a:lstStyle/>
        <a:p>
          <a:endParaRPr lang="en-US"/>
        </a:p>
      </dgm:t>
    </dgm:pt>
    <dgm:pt modelId="{EF907D2D-A0DE-431C-B879-34537A40395B}">
      <dgm:prSet phldrT="[Text]" custT="1"/>
      <dgm:spPr/>
      <dgm:t>
        <a:bodyPr/>
        <a:lstStyle/>
        <a:p>
          <a:r>
            <a:rPr lang="en-IN" sz="2800" dirty="0" smtClean="0"/>
            <a:t>Intrinsic (ICH)                  Extrinsic (opioids)</a:t>
          </a:r>
          <a:endParaRPr lang="en-US" sz="2800" dirty="0"/>
        </a:p>
      </dgm:t>
    </dgm:pt>
    <dgm:pt modelId="{8A8E66E9-CBAB-4AAC-A6F7-301E5442964F}" type="parTrans" cxnId="{A508C711-3929-42CC-BD3E-B09471943C5E}">
      <dgm:prSet/>
      <dgm:spPr/>
      <dgm:t>
        <a:bodyPr/>
        <a:lstStyle/>
        <a:p>
          <a:endParaRPr lang="en-US"/>
        </a:p>
      </dgm:t>
    </dgm:pt>
    <dgm:pt modelId="{B1B566C4-9E2E-44AF-9841-B36C858FFC31}" type="sibTrans" cxnId="{A508C711-3929-42CC-BD3E-B09471943C5E}">
      <dgm:prSet/>
      <dgm:spPr/>
      <dgm:t>
        <a:bodyPr/>
        <a:lstStyle/>
        <a:p>
          <a:endParaRPr lang="en-US"/>
        </a:p>
      </dgm:t>
    </dgm:pt>
    <dgm:pt modelId="{1DE5B3D3-8E70-4993-B25D-85FB9C8BC0C6}">
      <dgm:prSet phldrT="[Text]"/>
      <dgm:spPr/>
      <dgm:t>
        <a:bodyPr/>
        <a:lstStyle/>
        <a:p>
          <a:r>
            <a:rPr lang="en-IN" dirty="0" smtClean="0"/>
            <a:t>Silent</a:t>
          </a:r>
          <a:endParaRPr lang="en-US" dirty="0"/>
        </a:p>
      </dgm:t>
    </dgm:pt>
    <dgm:pt modelId="{CACCB798-0EEE-452F-ABE0-79C6265465B2}" type="parTrans" cxnId="{86D8DD8E-C674-45A5-91C9-1F7B500775C8}">
      <dgm:prSet/>
      <dgm:spPr/>
      <dgm:t>
        <a:bodyPr/>
        <a:lstStyle/>
        <a:p>
          <a:endParaRPr lang="en-US"/>
        </a:p>
      </dgm:t>
    </dgm:pt>
    <dgm:pt modelId="{B8EC213F-79C6-4515-851D-50951E8E4D23}" type="sibTrans" cxnId="{86D8DD8E-C674-45A5-91C9-1F7B500775C8}">
      <dgm:prSet/>
      <dgm:spPr/>
      <dgm:t>
        <a:bodyPr/>
        <a:lstStyle/>
        <a:p>
          <a:endParaRPr lang="en-US"/>
        </a:p>
      </dgm:t>
    </dgm:pt>
    <dgm:pt modelId="{3990D5F8-FE40-4E6B-97B7-5A7E765B8ABF}">
      <dgm:prSet phldrT="[Text]"/>
      <dgm:spPr/>
      <dgm:t>
        <a:bodyPr/>
        <a:lstStyle/>
        <a:p>
          <a:r>
            <a:rPr lang="en-US" dirty="0" smtClean="0"/>
            <a:t>Airway Obstruction</a:t>
          </a:r>
          <a:endParaRPr lang="en-US" dirty="0"/>
        </a:p>
      </dgm:t>
    </dgm:pt>
    <dgm:pt modelId="{453A0E3F-8765-4500-A285-59D218605EF3}" type="parTrans" cxnId="{A4E02531-186D-4309-B3CE-66E401DB478D}">
      <dgm:prSet/>
      <dgm:spPr/>
      <dgm:t>
        <a:bodyPr/>
        <a:lstStyle/>
        <a:p>
          <a:endParaRPr lang="en-US"/>
        </a:p>
      </dgm:t>
    </dgm:pt>
    <dgm:pt modelId="{3EC5098B-D19F-46AD-9F58-4B399E6D12D7}" type="sibTrans" cxnId="{A4E02531-186D-4309-B3CE-66E401DB478D}">
      <dgm:prSet/>
      <dgm:spPr/>
      <dgm:t>
        <a:bodyPr/>
        <a:lstStyle/>
        <a:p>
          <a:endParaRPr lang="en-US"/>
        </a:p>
      </dgm:t>
    </dgm:pt>
    <dgm:pt modelId="{943B2A58-31FF-480B-A0AE-6FBB98CC321F}">
      <dgm:prSet phldrT="[Text]" custT="1"/>
      <dgm:spPr/>
      <dgm:t>
        <a:bodyPr/>
        <a:lstStyle/>
        <a:p>
          <a:r>
            <a:rPr lang="en-IN" sz="2800" dirty="0" smtClean="0"/>
            <a:t>Unconsciousness; Foreign Body; Injury; Secretions</a:t>
          </a:r>
          <a:endParaRPr lang="en-US" sz="2800" dirty="0"/>
        </a:p>
      </dgm:t>
    </dgm:pt>
    <dgm:pt modelId="{665D2B26-969B-4712-AFFE-69917F0ECE6B}" type="parTrans" cxnId="{1DDEBE3D-ADCA-4794-AD0B-5A980775CD2E}">
      <dgm:prSet/>
      <dgm:spPr/>
      <dgm:t>
        <a:bodyPr/>
        <a:lstStyle/>
        <a:p>
          <a:endParaRPr lang="en-US"/>
        </a:p>
      </dgm:t>
    </dgm:pt>
    <dgm:pt modelId="{60DFD955-8A96-42C5-918D-0D72321861E1}" type="sibTrans" cxnId="{1DDEBE3D-ADCA-4794-AD0B-5A980775CD2E}">
      <dgm:prSet/>
      <dgm:spPr/>
      <dgm:t>
        <a:bodyPr/>
        <a:lstStyle/>
        <a:p>
          <a:endParaRPr lang="en-US"/>
        </a:p>
      </dgm:t>
    </dgm:pt>
    <dgm:pt modelId="{45F9472E-C4F9-4126-893A-A10900FA85BE}">
      <dgm:prSet phldrT="[Text]"/>
      <dgm:spPr/>
      <dgm:t>
        <a:bodyPr/>
        <a:lstStyle/>
        <a:p>
          <a:r>
            <a:rPr lang="en-IN" dirty="0" smtClean="0"/>
            <a:t>Noisy</a:t>
          </a:r>
          <a:endParaRPr lang="en-US" dirty="0"/>
        </a:p>
      </dgm:t>
    </dgm:pt>
    <dgm:pt modelId="{665D7D9B-6A76-45D9-8437-269AC83C9B38}" type="parTrans" cxnId="{A30D4A4A-09EB-424F-9FB8-E06AB164E973}">
      <dgm:prSet/>
      <dgm:spPr/>
      <dgm:t>
        <a:bodyPr/>
        <a:lstStyle/>
        <a:p>
          <a:endParaRPr lang="en-US"/>
        </a:p>
      </dgm:t>
    </dgm:pt>
    <dgm:pt modelId="{A263FEED-14EA-4AA5-A2CF-1A059DE98C38}" type="sibTrans" cxnId="{A30D4A4A-09EB-424F-9FB8-E06AB164E973}">
      <dgm:prSet/>
      <dgm:spPr/>
      <dgm:t>
        <a:bodyPr/>
        <a:lstStyle/>
        <a:p>
          <a:endParaRPr lang="en-US"/>
        </a:p>
      </dgm:t>
    </dgm:pt>
    <dgm:pt modelId="{67529BCD-E65A-4B40-824C-B7778C704277}">
      <dgm:prSet/>
      <dgm:spPr/>
      <dgm:t>
        <a:bodyPr/>
        <a:lstStyle/>
        <a:p>
          <a:r>
            <a:rPr lang="en-IN" dirty="0" smtClean="0"/>
            <a:t>Difficult to assess</a:t>
          </a:r>
        </a:p>
      </dgm:t>
    </dgm:pt>
    <dgm:pt modelId="{E893A7EA-8478-437E-B153-00B2CA607D67}" type="parTrans" cxnId="{663ECBD2-8BA2-4E05-AF68-CD9B5C790887}">
      <dgm:prSet/>
      <dgm:spPr/>
      <dgm:t>
        <a:bodyPr/>
        <a:lstStyle/>
        <a:p>
          <a:endParaRPr lang="en-US"/>
        </a:p>
      </dgm:t>
    </dgm:pt>
    <dgm:pt modelId="{CF5C5A1B-F112-49E0-8422-9B9BC9810E64}" type="sibTrans" cxnId="{663ECBD2-8BA2-4E05-AF68-CD9B5C790887}">
      <dgm:prSet/>
      <dgm:spPr/>
      <dgm:t>
        <a:bodyPr/>
        <a:lstStyle/>
        <a:p>
          <a:endParaRPr lang="en-US"/>
        </a:p>
      </dgm:t>
    </dgm:pt>
    <dgm:pt modelId="{06841432-BF80-45BB-A9CC-58E2E8153AEB}">
      <dgm:prSet/>
      <dgm:spPr/>
      <dgm:t>
        <a:bodyPr/>
        <a:lstStyle/>
        <a:p>
          <a:r>
            <a:rPr lang="en-IN" dirty="0" smtClean="0"/>
            <a:t>Rate, pattern and depth</a:t>
          </a:r>
          <a:endParaRPr lang="en-IN" dirty="0"/>
        </a:p>
      </dgm:t>
    </dgm:pt>
    <dgm:pt modelId="{3C205328-C548-43C0-9EF9-32B9F305065C}" type="parTrans" cxnId="{382C7CE5-2BDC-4FE9-8C2A-B94329D42D12}">
      <dgm:prSet/>
      <dgm:spPr/>
      <dgm:t>
        <a:bodyPr/>
        <a:lstStyle/>
        <a:p>
          <a:endParaRPr lang="en-US"/>
        </a:p>
      </dgm:t>
    </dgm:pt>
    <dgm:pt modelId="{91893B09-2451-41D9-BD61-F92567771B0E}" type="sibTrans" cxnId="{382C7CE5-2BDC-4FE9-8C2A-B94329D42D12}">
      <dgm:prSet/>
      <dgm:spPr/>
      <dgm:t>
        <a:bodyPr/>
        <a:lstStyle/>
        <a:p>
          <a:endParaRPr lang="en-US"/>
        </a:p>
      </dgm:t>
    </dgm:pt>
    <dgm:pt modelId="{D12C9CA9-7D04-4180-8570-25951348883D}">
      <dgm:prSet/>
      <dgm:spPr/>
      <dgm:t>
        <a:bodyPr/>
        <a:lstStyle/>
        <a:p>
          <a:r>
            <a:rPr lang="en-IN" dirty="0" smtClean="0"/>
            <a:t>Easier to detect</a:t>
          </a:r>
        </a:p>
      </dgm:t>
    </dgm:pt>
    <dgm:pt modelId="{98992494-B424-4975-AA05-147F8B90F976}" type="parTrans" cxnId="{E5D112C3-2775-4D41-9C22-ADEFC3DDAA69}">
      <dgm:prSet/>
      <dgm:spPr/>
      <dgm:t>
        <a:bodyPr/>
        <a:lstStyle/>
        <a:p>
          <a:endParaRPr lang="en-US"/>
        </a:p>
      </dgm:t>
    </dgm:pt>
    <dgm:pt modelId="{1763D592-963A-4361-BCA0-7166E54C7B95}" type="sibTrans" cxnId="{E5D112C3-2775-4D41-9C22-ADEFC3DDAA69}">
      <dgm:prSet/>
      <dgm:spPr/>
      <dgm:t>
        <a:bodyPr/>
        <a:lstStyle/>
        <a:p>
          <a:endParaRPr lang="en-US"/>
        </a:p>
      </dgm:t>
    </dgm:pt>
    <dgm:pt modelId="{6CB4DC6A-952F-4585-A129-C208BF29E2C0}">
      <dgm:prSet/>
      <dgm:spPr/>
      <dgm:t>
        <a:bodyPr/>
        <a:lstStyle/>
        <a:p>
          <a:r>
            <a:rPr lang="en-IN" dirty="0" smtClean="0"/>
            <a:t>Accessory Muscle</a:t>
          </a:r>
          <a:endParaRPr lang="en-IN" dirty="0"/>
        </a:p>
      </dgm:t>
    </dgm:pt>
    <dgm:pt modelId="{E4C7FE3B-8258-4D80-8799-51DD1EE37D2E}" type="parTrans" cxnId="{55E53DD1-897E-464E-8DD6-E74AA3EFCCE3}">
      <dgm:prSet/>
      <dgm:spPr/>
      <dgm:t>
        <a:bodyPr/>
        <a:lstStyle/>
        <a:p>
          <a:endParaRPr lang="en-US"/>
        </a:p>
      </dgm:t>
    </dgm:pt>
    <dgm:pt modelId="{ADDEB112-B389-4B07-AE4D-F76F3D8E87DD}" type="sibTrans" cxnId="{55E53DD1-897E-464E-8DD6-E74AA3EFCCE3}">
      <dgm:prSet/>
      <dgm:spPr/>
      <dgm:t>
        <a:bodyPr/>
        <a:lstStyle/>
        <a:p>
          <a:endParaRPr lang="en-US"/>
        </a:p>
      </dgm:t>
    </dgm:pt>
    <dgm:pt modelId="{A0A2F8BA-1D43-4FBE-B7DE-EE94E115ADEA}" type="pres">
      <dgm:prSet presAssocID="{EBB77577-4171-4379-ADF0-7B95151C33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60768-F168-4D29-95A0-48F368428B9E}" type="pres">
      <dgm:prSet presAssocID="{0A648AE2-9891-4297-A568-AB0D123D8D6F}" presName="vertFlow" presStyleCnt="0"/>
      <dgm:spPr/>
    </dgm:pt>
    <dgm:pt modelId="{C48F8D05-881C-4473-A723-5424C195686C}" type="pres">
      <dgm:prSet presAssocID="{0A648AE2-9891-4297-A568-AB0D123D8D6F}" presName="header" presStyleLbl="node1" presStyleIdx="0" presStyleCnt="2" custScaleX="122794"/>
      <dgm:spPr/>
      <dgm:t>
        <a:bodyPr/>
        <a:lstStyle/>
        <a:p>
          <a:endParaRPr lang="en-US"/>
        </a:p>
      </dgm:t>
    </dgm:pt>
    <dgm:pt modelId="{DF9C450B-D934-4D13-B760-504C48E768E7}" type="pres">
      <dgm:prSet presAssocID="{8A8E66E9-CBAB-4AAC-A6F7-301E5442964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9E6231C-4A1F-4BA0-B4E2-534396691401}" type="pres">
      <dgm:prSet presAssocID="{EF907D2D-A0DE-431C-B879-34537A40395B}" presName="child" presStyleLbl="alignAccFollowNode1" presStyleIdx="0" presStyleCnt="8" custScaleX="126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01E02-CF4B-4F11-8A11-2AF7F82EF4AF}" type="pres">
      <dgm:prSet presAssocID="{B1B566C4-9E2E-44AF-9841-B36C858FFC3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580452E-7CA4-4C98-8FC5-5A8BD12C5FB8}" type="pres">
      <dgm:prSet presAssocID="{1DE5B3D3-8E70-4993-B25D-85FB9C8BC0C6}" presName="child" presStyleLbl="alignAccFollowNode1" presStyleIdx="1" presStyleCnt="8" custScaleX="100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6E6B4-B08A-4837-8140-3460A746A1B8}" type="pres">
      <dgm:prSet presAssocID="{B8EC213F-79C6-4515-851D-50951E8E4D2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64DFB82-6634-4BFF-8501-6FD62E0748C5}" type="pres">
      <dgm:prSet presAssocID="{67529BCD-E65A-4B40-824C-B7778C704277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FD461-B378-4F22-85FE-8CF48E505816}" type="pres">
      <dgm:prSet presAssocID="{CF5C5A1B-F112-49E0-8422-9B9BC9810E6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C85910E-439D-4F09-BEF7-99DAFD77F4BA}" type="pres">
      <dgm:prSet presAssocID="{06841432-BF80-45BB-A9CC-58E2E8153AEB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1211-F28F-4A0B-BFDC-7B5A2A4FC4D5}" type="pres">
      <dgm:prSet presAssocID="{0A648AE2-9891-4297-A568-AB0D123D8D6F}" presName="hSp" presStyleCnt="0"/>
      <dgm:spPr/>
    </dgm:pt>
    <dgm:pt modelId="{1903D638-5E3E-4F9D-97BE-E0D0453944AB}" type="pres">
      <dgm:prSet presAssocID="{3990D5F8-FE40-4E6B-97B7-5A7E765B8ABF}" presName="vertFlow" presStyleCnt="0"/>
      <dgm:spPr/>
    </dgm:pt>
    <dgm:pt modelId="{DD4AC2DE-9EF6-4657-885E-4AD1FF6C4AF5}" type="pres">
      <dgm:prSet presAssocID="{3990D5F8-FE40-4E6B-97B7-5A7E765B8ABF}" presName="header" presStyleLbl="node1" presStyleIdx="1" presStyleCnt="2" custScaleX="121285"/>
      <dgm:spPr/>
      <dgm:t>
        <a:bodyPr/>
        <a:lstStyle/>
        <a:p>
          <a:endParaRPr lang="en-US"/>
        </a:p>
      </dgm:t>
    </dgm:pt>
    <dgm:pt modelId="{F14F7947-E905-4240-B935-20465B8B04F2}" type="pres">
      <dgm:prSet presAssocID="{665D2B26-969B-4712-AFFE-69917F0ECE6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FBB55CBA-E6BA-45AA-99B5-656B537F94AB}" type="pres">
      <dgm:prSet presAssocID="{943B2A58-31FF-480B-A0AE-6FBB98CC321F}" presName="child" presStyleLbl="alignAccFollowNode1" presStyleIdx="4" presStyleCnt="8" custScaleX="118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FEDC8-21DD-41B5-9893-55ECE5683BE7}" type="pres">
      <dgm:prSet presAssocID="{60DFD955-8A96-42C5-918D-0D72321861E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13126ABB-FB06-41F4-810F-7738B656C9E4}" type="pres">
      <dgm:prSet presAssocID="{45F9472E-C4F9-4126-893A-A10900FA85BE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B50DE-59D6-4D41-AEDF-21A9EB7A001F}" type="pres">
      <dgm:prSet presAssocID="{A263FEED-14EA-4AA5-A2CF-1A059DE98C38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B0BE0ED-115B-49BC-8CD5-EC3F305647E0}" type="pres">
      <dgm:prSet presAssocID="{D12C9CA9-7D04-4180-8570-25951348883D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01C37-9C52-4470-93E7-B21043BD1D79}" type="pres">
      <dgm:prSet presAssocID="{1763D592-963A-4361-BCA0-7166E54C7B95}" presName="sibTrans" presStyleLbl="sibTrans2D1" presStyleIdx="7" presStyleCnt="8"/>
      <dgm:spPr/>
      <dgm:t>
        <a:bodyPr/>
        <a:lstStyle/>
        <a:p>
          <a:endParaRPr lang="en-US"/>
        </a:p>
      </dgm:t>
    </dgm:pt>
    <dgm:pt modelId="{D3D50839-8ADA-4678-8BEF-58B1215CC63B}" type="pres">
      <dgm:prSet presAssocID="{6CB4DC6A-952F-4585-A129-C208BF29E2C0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02531-186D-4309-B3CE-66E401DB478D}" srcId="{EBB77577-4171-4379-ADF0-7B95151C33C7}" destId="{3990D5F8-FE40-4E6B-97B7-5A7E765B8ABF}" srcOrd="1" destOrd="0" parTransId="{453A0E3F-8765-4500-A285-59D218605EF3}" sibTransId="{3EC5098B-D19F-46AD-9F58-4B399E6D12D7}"/>
    <dgm:cxn modelId="{F2AA5184-E454-452C-8042-0E952C65DEC9}" type="presOf" srcId="{8A8E66E9-CBAB-4AAC-A6F7-301E5442964F}" destId="{DF9C450B-D934-4D13-B760-504C48E768E7}" srcOrd="0" destOrd="0" presId="urn:microsoft.com/office/officeart/2005/8/layout/lProcess1"/>
    <dgm:cxn modelId="{E063D4C2-8905-4515-A9C0-31B11DCBD853}" type="presOf" srcId="{665D2B26-969B-4712-AFFE-69917F0ECE6B}" destId="{F14F7947-E905-4240-B935-20465B8B04F2}" srcOrd="0" destOrd="0" presId="urn:microsoft.com/office/officeart/2005/8/layout/lProcess1"/>
    <dgm:cxn modelId="{7DFFDD99-19EB-42F2-840B-DE0FA510AEC7}" type="presOf" srcId="{3990D5F8-FE40-4E6B-97B7-5A7E765B8ABF}" destId="{DD4AC2DE-9EF6-4657-885E-4AD1FF6C4AF5}" srcOrd="0" destOrd="0" presId="urn:microsoft.com/office/officeart/2005/8/layout/lProcess1"/>
    <dgm:cxn modelId="{86D8DD8E-C674-45A5-91C9-1F7B500775C8}" srcId="{0A648AE2-9891-4297-A568-AB0D123D8D6F}" destId="{1DE5B3D3-8E70-4993-B25D-85FB9C8BC0C6}" srcOrd="1" destOrd="0" parTransId="{CACCB798-0EEE-452F-ABE0-79C6265465B2}" sibTransId="{B8EC213F-79C6-4515-851D-50951E8E4D23}"/>
    <dgm:cxn modelId="{DC26230E-ECB8-4FF3-80B5-F471AA2DC69C}" type="presOf" srcId="{6CB4DC6A-952F-4585-A129-C208BF29E2C0}" destId="{D3D50839-8ADA-4678-8BEF-58B1215CC63B}" srcOrd="0" destOrd="0" presId="urn:microsoft.com/office/officeart/2005/8/layout/lProcess1"/>
    <dgm:cxn modelId="{A30D4A4A-09EB-424F-9FB8-E06AB164E973}" srcId="{3990D5F8-FE40-4E6B-97B7-5A7E765B8ABF}" destId="{45F9472E-C4F9-4126-893A-A10900FA85BE}" srcOrd="1" destOrd="0" parTransId="{665D7D9B-6A76-45D9-8437-269AC83C9B38}" sibTransId="{A263FEED-14EA-4AA5-A2CF-1A059DE98C38}"/>
    <dgm:cxn modelId="{E5D112C3-2775-4D41-9C22-ADEFC3DDAA69}" srcId="{3990D5F8-FE40-4E6B-97B7-5A7E765B8ABF}" destId="{D12C9CA9-7D04-4180-8570-25951348883D}" srcOrd="2" destOrd="0" parTransId="{98992494-B424-4975-AA05-147F8B90F976}" sibTransId="{1763D592-963A-4361-BCA0-7166E54C7B95}"/>
    <dgm:cxn modelId="{E303B6F0-1B9D-4455-B4AF-0DAAC66BE4A8}" type="presOf" srcId="{943B2A58-31FF-480B-A0AE-6FBB98CC321F}" destId="{FBB55CBA-E6BA-45AA-99B5-656B537F94AB}" srcOrd="0" destOrd="0" presId="urn:microsoft.com/office/officeart/2005/8/layout/lProcess1"/>
    <dgm:cxn modelId="{596DD58B-45E6-4CFE-A8D0-971FA8564672}" type="presOf" srcId="{EF907D2D-A0DE-431C-B879-34537A40395B}" destId="{59E6231C-4A1F-4BA0-B4E2-534396691401}" srcOrd="0" destOrd="0" presId="urn:microsoft.com/office/officeart/2005/8/layout/lProcess1"/>
    <dgm:cxn modelId="{47DFEC5C-393D-45C2-8362-534A863392EF}" srcId="{EBB77577-4171-4379-ADF0-7B95151C33C7}" destId="{0A648AE2-9891-4297-A568-AB0D123D8D6F}" srcOrd="0" destOrd="0" parTransId="{A1705A18-62EC-498C-B929-DFEB1A6BCA62}" sibTransId="{EC0B3E71-BB63-4253-9836-7D946B898D7B}"/>
    <dgm:cxn modelId="{AF61DA87-A99B-46D9-A100-892D9DF814DC}" type="presOf" srcId="{A263FEED-14EA-4AA5-A2CF-1A059DE98C38}" destId="{2B5B50DE-59D6-4D41-AEDF-21A9EB7A001F}" srcOrd="0" destOrd="0" presId="urn:microsoft.com/office/officeart/2005/8/layout/lProcess1"/>
    <dgm:cxn modelId="{A508C711-3929-42CC-BD3E-B09471943C5E}" srcId="{0A648AE2-9891-4297-A568-AB0D123D8D6F}" destId="{EF907D2D-A0DE-431C-B879-34537A40395B}" srcOrd="0" destOrd="0" parTransId="{8A8E66E9-CBAB-4AAC-A6F7-301E5442964F}" sibTransId="{B1B566C4-9E2E-44AF-9841-B36C858FFC31}"/>
    <dgm:cxn modelId="{77DA1202-66B9-43DE-905E-22828333D885}" type="presOf" srcId="{CF5C5A1B-F112-49E0-8422-9B9BC9810E64}" destId="{B5DFD461-B378-4F22-85FE-8CF48E505816}" srcOrd="0" destOrd="0" presId="urn:microsoft.com/office/officeart/2005/8/layout/lProcess1"/>
    <dgm:cxn modelId="{895D44BD-8E87-4AE6-A135-BD48E3CAA4AA}" type="presOf" srcId="{EBB77577-4171-4379-ADF0-7B95151C33C7}" destId="{A0A2F8BA-1D43-4FBE-B7DE-EE94E115ADEA}" srcOrd="0" destOrd="0" presId="urn:microsoft.com/office/officeart/2005/8/layout/lProcess1"/>
    <dgm:cxn modelId="{EEFBC6A2-FC80-4A00-BCAF-1638B4904F77}" type="presOf" srcId="{60DFD955-8A96-42C5-918D-0D72321861E1}" destId="{3B0FEDC8-21DD-41B5-9893-55ECE5683BE7}" srcOrd="0" destOrd="0" presId="urn:microsoft.com/office/officeart/2005/8/layout/lProcess1"/>
    <dgm:cxn modelId="{3A798CFB-C4A5-4234-A95D-3FB0D9D9A6A4}" type="presOf" srcId="{45F9472E-C4F9-4126-893A-A10900FA85BE}" destId="{13126ABB-FB06-41F4-810F-7738B656C9E4}" srcOrd="0" destOrd="0" presId="urn:microsoft.com/office/officeart/2005/8/layout/lProcess1"/>
    <dgm:cxn modelId="{B33FBE83-4C0D-45FE-BDA3-CE436F87917A}" type="presOf" srcId="{0A648AE2-9891-4297-A568-AB0D123D8D6F}" destId="{C48F8D05-881C-4473-A723-5424C195686C}" srcOrd="0" destOrd="0" presId="urn:microsoft.com/office/officeart/2005/8/layout/lProcess1"/>
    <dgm:cxn modelId="{DDDFEE70-4C1B-4C45-A2E6-F759E1B38CE9}" type="presOf" srcId="{1DE5B3D3-8E70-4993-B25D-85FB9C8BC0C6}" destId="{4580452E-7CA4-4C98-8FC5-5A8BD12C5FB8}" srcOrd="0" destOrd="0" presId="urn:microsoft.com/office/officeart/2005/8/layout/lProcess1"/>
    <dgm:cxn modelId="{4D578F66-316F-4152-B55A-209F1E206A1E}" type="presOf" srcId="{1763D592-963A-4361-BCA0-7166E54C7B95}" destId="{C4D01C37-9C52-4470-93E7-B21043BD1D79}" srcOrd="0" destOrd="0" presId="urn:microsoft.com/office/officeart/2005/8/layout/lProcess1"/>
    <dgm:cxn modelId="{55E53DD1-897E-464E-8DD6-E74AA3EFCCE3}" srcId="{3990D5F8-FE40-4E6B-97B7-5A7E765B8ABF}" destId="{6CB4DC6A-952F-4585-A129-C208BF29E2C0}" srcOrd="3" destOrd="0" parTransId="{E4C7FE3B-8258-4D80-8799-51DD1EE37D2E}" sibTransId="{ADDEB112-B389-4B07-AE4D-F76F3D8E87DD}"/>
    <dgm:cxn modelId="{663ECBD2-8BA2-4E05-AF68-CD9B5C790887}" srcId="{0A648AE2-9891-4297-A568-AB0D123D8D6F}" destId="{67529BCD-E65A-4B40-824C-B7778C704277}" srcOrd="2" destOrd="0" parTransId="{E893A7EA-8478-437E-B153-00B2CA607D67}" sibTransId="{CF5C5A1B-F112-49E0-8422-9B9BC9810E64}"/>
    <dgm:cxn modelId="{30BB8C03-C94E-476E-88A4-3478779CA5EA}" type="presOf" srcId="{B8EC213F-79C6-4515-851D-50951E8E4D23}" destId="{ABD6E6B4-B08A-4837-8140-3460A746A1B8}" srcOrd="0" destOrd="0" presId="urn:microsoft.com/office/officeart/2005/8/layout/lProcess1"/>
    <dgm:cxn modelId="{2E166640-9048-4424-A73F-DCFECB0AD582}" type="presOf" srcId="{06841432-BF80-45BB-A9CC-58E2E8153AEB}" destId="{DC85910E-439D-4F09-BEF7-99DAFD77F4BA}" srcOrd="0" destOrd="0" presId="urn:microsoft.com/office/officeart/2005/8/layout/lProcess1"/>
    <dgm:cxn modelId="{1DDEBE3D-ADCA-4794-AD0B-5A980775CD2E}" srcId="{3990D5F8-FE40-4E6B-97B7-5A7E765B8ABF}" destId="{943B2A58-31FF-480B-A0AE-6FBB98CC321F}" srcOrd="0" destOrd="0" parTransId="{665D2B26-969B-4712-AFFE-69917F0ECE6B}" sibTransId="{60DFD955-8A96-42C5-918D-0D72321861E1}"/>
    <dgm:cxn modelId="{97F57F76-939B-4BEA-93C0-59602DEDA3E6}" type="presOf" srcId="{D12C9CA9-7D04-4180-8570-25951348883D}" destId="{BB0BE0ED-115B-49BC-8CD5-EC3F305647E0}" srcOrd="0" destOrd="0" presId="urn:microsoft.com/office/officeart/2005/8/layout/lProcess1"/>
    <dgm:cxn modelId="{382C7CE5-2BDC-4FE9-8C2A-B94329D42D12}" srcId="{0A648AE2-9891-4297-A568-AB0D123D8D6F}" destId="{06841432-BF80-45BB-A9CC-58E2E8153AEB}" srcOrd="3" destOrd="0" parTransId="{3C205328-C548-43C0-9EF9-32B9F305065C}" sibTransId="{91893B09-2451-41D9-BD61-F92567771B0E}"/>
    <dgm:cxn modelId="{5FB42FE8-4634-4F10-BA14-7A8EC24EDADB}" type="presOf" srcId="{B1B566C4-9E2E-44AF-9841-B36C858FFC31}" destId="{05B01E02-CF4B-4F11-8A11-2AF7F82EF4AF}" srcOrd="0" destOrd="0" presId="urn:microsoft.com/office/officeart/2005/8/layout/lProcess1"/>
    <dgm:cxn modelId="{4C8BBD3E-8E72-40F4-B24B-C94A086E77A6}" type="presOf" srcId="{67529BCD-E65A-4B40-824C-B7778C704277}" destId="{064DFB82-6634-4BFF-8501-6FD62E0748C5}" srcOrd="0" destOrd="0" presId="urn:microsoft.com/office/officeart/2005/8/layout/lProcess1"/>
    <dgm:cxn modelId="{4EBACDCE-2125-4682-82C6-EC17EBA504BD}" type="presParOf" srcId="{A0A2F8BA-1D43-4FBE-B7DE-EE94E115ADEA}" destId="{D9B60768-F168-4D29-95A0-48F368428B9E}" srcOrd="0" destOrd="0" presId="urn:microsoft.com/office/officeart/2005/8/layout/lProcess1"/>
    <dgm:cxn modelId="{C767A739-97F6-416C-A38A-DB2DBECF90C0}" type="presParOf" srcId="{D9B60768-F168-4D29-95A0-48F368428B9E}" destId="{C48F8D05-881C-4473-A723-5424C195686C}" srcOrd="0" destOrd="0" presId="urn:microsoft.com/office/officeart/2005/8/layout/lProcess1"/>
    <dgm:cxn modelId="{CADB7CB2-ABAB-499D-9DA4-98E3642D5763}" type="presParOf" srcId="{D9B60768-F168-4D29-95A0-48F368428B9E}" destId="{DF9C450B-D934-4D13-B760-504C48E768E7}" srcOrd="1" destOrd="0" presId="urn:microsoft.com/office/officeart/2005/8/layout/lProcess1"/>
    <dgm:cxn modelId="{BF30D9FA-55A8-476D-A2E0-C0C366245E3D}" type="presParOf" srcId="{D9B60768-F168-4D29-95A0-48F368428B9E}" destId="{59E6231C-4A1F-4BA0-B4E2-534396691401}" srcOrd="2" destOrd="0" presId="urn:microsoft.com/office/officeart/2005/8/layout/lProcess1"/>
    <dgm:cxn modelId="{6316EC48-24DC-4432-AE15-4DE72848FD64}" type="presParOf" srcId="{D9B60768-F168-4D29-95A0-48F368428B9E}" destId="{05B01E02-CF4B-4F11-8A11-2AF7F82EF4AF}" srcOrd="3" destOrd="0" presId="urn:microsoft.com/office/officeart/2005/8/layout/lProcess1"/>
    <dgm:cxn modelId="{98F32C5B-65A4-4015-9E0E-3DBBCC0FA893}" type="presParOf" srcId="{D9B60768-F168-4D29-95A0-48F368428B9E}" destId="{4580452E-7CA4-4C98-8FC5-5A8BD12C5FB8}" srcOrd="4" destOrd="0" presId="urn:microsoft.com/office/officeart/2005/8/layout/lProcess1"/>
    <dgm:cxn modelId="{184A5108-FA13-4838-AFD6-8B3603E1AC6A}" type="presParOf" srcId="{D9B60768-F168-4D29-95A0-48F368428B9E}" destId="{ABD6E6B4-B08A-4837-8140-3460A746A1B8}" srcOrd="5" destOrd="0" presId="urn:microsoft.com/office/officeart/2005/8/layout/lProcess1"/>
    <dgm:cxn modelId="{BEF41320-2974-4B15-887D-87C9B569906A}" type="presParOf" srcId="{D9B60768-F168-4D29-95A0-48F368428B9E}" destId="{064DFB82-6634-4BFF-8501-6FD62E0748C5}" srcOrd="6" destOrd="0" presId="urn:microsoft.com/office/officeart/2005/8/layout/lProcess1"/>
    <dgm:cxn modelId="{7EE34050-9EB9-4910-9AE1-561A2B9BC918}" type="presParOf" srcId="{D9B60768-F168-4D29-95A0-48F368428B9E}" destId="{B5DFD461-B378-4F22-85FE-8CF48E505816}" srcOrd="7" destOrd="0" presId="urn:microsoft.com/office/officeart/2005/8/layout/lProcess1"/>
    <dgm:cxn modelId="{B6152D09-FBE2-4124-8315-050AD4325461}" type="presParOf" srcId="{D9B60768-F168-4D29-95A0-48F368428B9E}" destId="{DC85910E-439D-4F09-BEF7-99DAFD77F4BA}" srcOrd="8" destOrd="0" presId="urn:microsoft.com/office/officeart/2005/8/layout/lProcess1"/>
    <dgm:cxn modelId="{F50AD084-D4C0-4DB2-A568-E9EEA4D7051E}" type="presParOf" srcId="{A0A2F8BA-1D43-4FBE-B7DE-EE94E115ADEA}" destId="{E2D91211-F28F-4A0B-BFDC-7B5A2A4FC4D5}" srcOrd="1" destOrd="0" presId="urn:microsoft.com/office/officeart/2005/8/layout/lProcess1"/>
    <dgm:cxn modelId="{9957CACD-3190-4D92-980C-4DF0CFA7327A}" type="presParOf" srcId="{A0A2F8BA-1D43-4FBE-B7DE-EE94E115ADEA}" destId="{1903D638-5E3E-4F9D-97BE-E0D0453944AB}" srcOrd="2" destOrd="0" presId="urn:microsoft.com/office/officeart/2005/8/layout/lProcess1"/>
    <dgm:cxn modelId="{F6AE2EDE-0E8B-45C2-8533-96DFDCC1EA71}" type="presParOf" srcId="{1903D638-5E3E-4F9D-97BE-E0D0453944AB}" destId="{DD4AC2DE-9EF6-4657-885E-4AD1FF6C4AF5}" srcOrd="0" destOrd="0" presId="urn:microsoft.com/office/officeart/2005/8/layout/lProcess1"/>
    <dgm:cxn modelId="{24631D86-2F9C-4150-9EA1-664ADC76484B}" type="presParOf" srcId="{1903D638-5E3E-4F9D-97BE-E0D0453944AB}" destId="{F14F7947-E905-4240-B935-20465B8B04F2}" srcOrd="1" destOrd="0" presId="urn:microsoft.com/office/officeart/2005/8/layout/lProcess1"/>
    <dgm:cxn modelId="{E16883D7-8EFA-43B2-BED9-0E8B016884C0}" type="presParOf" srcId="{1903D638-5E3E-4F9D-97BE-E0D0453944AB}" destId="{FBB55CBA-E6BA-45AA-99B5-656B537F94AB}" srcOrd="2" destOrd="0" presId="urn:microsoft.com/office/officeart/2005/8/layout/lProcess1"/>
    <dgm:cxn modelId="{72FD999C-46D3-485B-92F2-9EE75AE22738}" type="presParOf" srcId="{1903D638-5E3E-4F9D-97BE-E0D0453944AB}" destId="{3B0FEDC8-21DD-41B5-9893-55ECE5683BE7}" srcOrd="3" destOrd="0" presId="urn:microsoft.com/office/officeart/2005/8/layout/lProcess1"/>
    <dgm:cxn modelId="{D45B94F6-2794-42D3-A753-BFAAA58513B7}" type="presParOf" srcId="{1903D638-5E3E-4F9D-97BE-E0D0453944AB}" destId="{13126ABB-FB06-41F4-810F-7738B656C9E4}" srcOrd="4" destOrd="0" presId="urn:microsoft.com/office/officeart/2005/8/layout/lProcess1"/>
    <dgm:cxn modelId="{449E1843-DFDC-4D76-89AB-C83CBB108E56}" type="presParOf" srcId="{1903D638-5E3E-4F9D-97BE-E0D0453944AB}" destId="{2B5B50DE-59D6-4D41-AEDF-21A9EB7A001F}" srcOrd="5" destOrd="0" presId="urn:microsoft.com/office/officeart/2005/8/layout/lProcess1"/>
    <dgm:cxn modelId="{6C53D9E5-BE3C-47FA-B12E-D1A42E67F581}" type="presParOf" srcId="{1903D638-5E3E-4F9D-97BE-E0D0453944AB}" destId="{BB0BE0ED-115B-49BC-8CD5-EC3F305647E0}" srcOrd="6" destOrd="0" presId="urn:microsoft.com/office/officeart/2005/8/layout/lProcess1"/>
    <dgm:cxn modelId="{5562F14D-2330-4E28-A356-F068B6A3CE16}" type="presParOf" srcId="{1903D638-5E3E-4F9D-97BE-E0D0453944AB}" destId="{C4D01C37-9C52-4470-93E7-B21043BD1D79}" srcOrd="7" destOrd="0" presId="urn:microsoft.com/office/officeart/2005/8/layout/lProcess1"/>
    <dgm:cxn modelId="{E2A4FD85-A870-4B5B-BE82-CF75FFC312A2}" type="presParOf" srcId="{1903D638-5E3E-4F9D-97BE-E0D0453944AB}" destId="{D3D50839-8ADA-4678-8BEF-58B1215CC63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1AC6B-528E-43AC-84A5-6447C3F257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91A69-408F-466E-B0AB-2994511C6E08}">
      <dgm:prSet phldrT="[Text]" custT="1"/>
      <dgm:spPr/>
      <dgm:t>
        <a:bodyPr/>
        <a:lstStyle/>
        <a:p>
          <a:r>
            <a:rPr lang="en-IN" sz="2800" dirty="0" smtClean="0"/>
            <a:t>Basic airway management </a:t>
          </a:r>
          <a:endParaRPr lang="en-US" sz="2800" dirty="0"/>
        </a:p>
      </dgm:t>
    </dgm:pt>
    <dgm:pt modelId="{16D8EBE8-2007-4EDE-A8CC-2C0503EA3655}" type="parTrans" cxnId="{1E7F7D7F-859B-4A15-8E1B-EF623590EFD7}">
      <dgm:prSet/>
      <dgm:spPr/>
      <dgm:t>
        <a:bodyPr/>
        <a:lstStyle/>
        <a:p>
          <a:endParaRPr lang="en-US"/>
        </a:p>
      </dgm:t>
    </dgm:pt>
    <dgm:pt modelId="{1A4A7C54-EB16-4597-8517-1DA0E7AC2251}" type="sibTrans" cxnId="{1E7F7D7F-859B-4A15-8E1B-EF623590EFD7}">
      <dgm:prSet/>
      <dgm:spPr/>
      <dgm:t>
        <a:bodyPr/>
        <a:lstStyle/>
        <a:p>
          <a:endParaRPr lang="en-US"/>
        </a:p>
      </dgm:t>
    </dgm:pt>
    <dgm:pt modelId="{8805FA71-438E-4D49-8129-12631BB0C536}">
      <dgm:prSet phldrT="[Text]" custT="1"/>
      <dgm:spPr/>
      <dgm:t>
        <a:bodyPr/>
        <a:lstStyle/>
        <a:p>
          <a:r>
            <a:rPr lang="en-IN" sz="2800" dirty="0" smtClean="0"/>
            <a:t>Children</a:t>
          </a:r>
          <a:endParaRPr lang="en-US" sz="2800" dirty="0"/>
        </a:p>
      </dgm:t>
    </dgm:pt>
    <dgm:pt modelId="{CB4A67BB-CC75-40D0-9FB9-37B5F4D45515}" type="parTrans" cxnId="{FEF0B36E-8D00-4DE6-B38E-1FAEAD29850A}">
      <dgm:prSet/>
      <dgm:spPr/>
      <dgm:t>
        <a:bodyPr/>
        <a:lstStyle/>
        <a:p>
          <a:endParaRPr lang="en-US"/>
        </a:p>
      </dgm:t>
    </dgm:pt>
    <dgm:pt modelId="{45F7024C-AF79-4C6B-BE7F-E525A18CF532}" type="sibTrans" cxnId="{FEF0B36E-8D00-4DE6-B38E-1FAEAD29850A}">
      <dgm:prSet/>
      <dgm:spPr/>
      <dgm:t>
        <a:bodyPr/>
        <a:lstStyle/>
        <a:p>
          <a:endParaRPr lang="en-US"/>
        </a:p>
      </dgm:t>
    </dgm:pt>
    <dgm:pt modelId="{EB0E9492-BCD6-4B94-9F2B-0DB77E2C76AC}">
      <dgm:prSet phldrT="[Text]"/>
      <dgm:spPr/>
      <dgm:t>
        <a:bodyPr/>
        <a:lstStyle/>
        <a:p>
          <a:r>
            <a:rPr lang="en-IN" dirty="0" smtClean="0"/>
            <a:t>Airway foreign bodies </a:t>
          </a:r>
          <a:endParaRPr lang="en-US" dirty="0"/>
        </a:p>
      </dgm:t>
    </dgm:pt>
    <dgm:pt modelId="{C94A5058-45A3-4A32-8331-BE22719E9DCB}" type="parTrans" cxnId="{C54C129F-5717-4E80-9FF5-D6AEF34BADC4}">
      <dgm:prSet/>
      <dgm:spPr/>
      <dgm:t>
        <a:bodyPr/>
        <a:lstStyle/>
        <a:p>
          <a:endParaRPr lang="en-US"/>
        </a:p>
      </dgm:t>
    </dgm:pt>
    <dgm:pt modelId="{A4ECE8D2-76B2-4F7E-8BCC-86DBA14C3005}" type="sibTrans" cxnId="{C54C129F-5717-4E80-9FF5-D6AEF34BADC4}">
      <dgm:prSet/>
      <dgm:spPr/>
      <dgm:t>
        <a:bodyPr/>
        <a:lstStyle/>
        <a:p>
          <a:endParaRPr lang="en-US"/>
        </a:p>
      </dgm:t>
    </dgm:pt>
    <dgm:pt modelId="{6D13CDEC-077B-42B1-93A1-67F428DD5E16}">
      <dgm:prSet phldrT="[Text]"/>
      <dgm:spPr/>
      <dgm:t>
        <a:bodyPr/>
        <a:lstStyle/>
        <a:p>
          <a:r>
            <a:rPr lang="en-IN" dirty="0" smtClean="0"/>
            <a:t>Emergency conditions</a:t>
          </a:r>
          <a:endParaRPr lang="en-US" dirty="0"/>
        </a:p>
      </dgm:t>
    </dgm:pt>
    <dgm:pt modelId="{BB434D67-C386-4616-BA0D-9CAE25483286}" type="sibTrans" cxnId="{982AD15C-36EE-420C-8E61-DFD178F69EF2}">
      <dgm:prSet/>
      <dgm:spPr/>
      <dgm:t>
        <a:bodyPr/>
        <a:lstStyle/>
        <a:p>
          <a:endParaRPr lang="en-US"/>
        </a:p>
      </dgm:t>
    </dgm:pt>
    <dgm:pt modelId="{37C1E79A-43F8-436A-BA6C-3C9A24F9852D}" type="parTrans" cxnId="{982AD15C-36EE-420C-8E61-DFD178F69EF2}">
      <dgm:prSet/>
      <dgm:spPr/>
      <dgm:t>
        <a:bodyPr/>
        <a:lstStyle/>
        <a:p>
          <a:endParaRPr lang="en-US"/>
        </a:p>
      </dgm:t>
    </dgm:pt>
    <dgm:pt modelId="{8EAF8CD2-26B9-4DD4-B8BA-4F5ADCCB74B2}">
      <dgm:prSet phldrT="[Text]" custT="1"/>
      <dgm:spPr/>
      <dgm:t>
        <a:bodyPr/>
        <a:lstStyle/>
        <a:p>
          <a:r>
            <a:rPr lang="en-IN" sz="2800" dirty="0" smtClean="0"/>
            <a:t>Adult</a:t>
          </a:r>
          <a:endParaRPr lang="en-US" sz="2800" dirty="0"/>
        </a:p>
      </dgm:t>
    </dgm:pt>
    <dgm:pt modelId="{CB01A98F-BEBE-4AF7-85CA-245DAFE3B83E}" type="sibTrans" cxnId="{E5FAF49F-E4B0-492B-9B3E-C35CFDDBCF12}">
      <dgm:prSet/>
      <dgm:spPr/>
      <dgm:t>
        <a:bodyPr/>
        <a:lstStyle/>
        <a:p>
          <a:endParaRPr lang="en-US"/>
        </a:p>
      </dgm:t>
    </dgm:pt>
    <dgm:pt modelId="{5B44FF3E-F6E7-4BF1-A1B9-61131E3E8ED5}" type="parTrans" cxnId="{E5FAF49F-E4B0-492B-9B3E-C35CFDDBCF12}">
      <dgm:prSet/>
      <dgm:spPr/>
      <dgm:t>
        <a:bodyPr/>
        <a:lstStyle/>
        <a:p>
          <a:endParaRPr lang="en-US"/>
        </a:p>
      </dgm:t>
    </dgm:pt>
    <dgm:pt modelId="{9F8F9ED3-51FB-4522-AB76-1B4625739B2E}" type="pres">
      <dgm:prSet presAssocID="{D771AC6B-528E-43AC-84A5-6447C3F257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A5D7C4-1081-4708-985D-2AB5B60AC7A4}" type="pres">
      <dgm:prSet presAssocID="{CA291A69-408F-466E-B0AB-2994511C6E08}" presName="hierRoot1" presStyleCnt="0"/>
      <dgm:spPr/>
    </dgm:pt>
    <dgm:pt modelId="{87B5BCD6-BE61-4F8E-AEF1-152E4852B912}" type="pres">
      <dgm:prSet presAssocID="{CA291A69-408F-466E-B0AB-2994511C6E08}" presName="composite" presStyleCnt="0"/>
      <dgm:spPr/>
    </dgm:pt>
    <dgm:pt modelId="{ABDDCA7B-9843-4DD6-B536-FB1A40801AF3}" type="pres">
      <dgm:prSet presAssocID="{CA291A69-408F-466E-B0AB-2994511C6E08}" presName="background" presStyleLbl="node0" presStyleIdx="0" presStyleCnt="1"/>
      <dgm:spPr/>
    </dgm:pt>
    <dgm:pt modelId="{AE59ECA4-B425-49B4-9983-B042DB0BCB33}" type="pres">
      <dgm:prSet presAssocID="{CA291A69-408F-466E-B0AB-2994511C6E08}" presName="text" presStyleLbl="fgAcc0" presStyleIdx="0" presStyleCnt="1" custScaleX="215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B8B10-107D-448D-8EA5-6790FE71AD42}" type="pres">
      <dgm:prSet presAssocID="{CA291A69-408F-466E-B0AB-2994511C6E08}" presName="hierChild2" presStyleCnt="0"/>
      <dgm:spPr/>
    </dgm:pt>
    <dgm:pt modelId="{F453ADB7-DBC4-4668-AAFA-7277517E5524}" type="pres">
      <dgm:prSet presAssocID="{CB4A67BB-CC75-40D0-9FB9-37B5F4D4551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A86897-2F0B-490A-8AD0-34F4CB0FA5D0}" type="pres">
      <dgm:prSet presAssocID="{8805FA71-438E-4D49-8129-12631BB0C536}" presName="hierRoot2" presStyleCnt="0"/>
      <dgm:spPr/>
    </dgm:pt>
    <dgm:pt modelId="{6AADE4C1-B087-457D-BA2F-78277A0547AE}" type="pres">
      <dgm:prSet presAssocID="{8805FA71-438E-4D49-8129-12631BB0C536}" presName="composite2" presStyleCnt="0"/>
      <dgm:spPr/>
    </dgm:pt>
    <dgm:pt modelId="{8AB207C2-2CEA-4237-AF3B-FAFB92B41A3E}" type="pres">
      <dgm:prSet presAssocID="{8805FA71-438E-4D49-8129-12631BB0C536}" presName="background2" presStyleLbl="node2" presStyleIdx="0" presStyleCnt="2"/>
      <dgm:spPr/>
    </dgm:pt>
    <dgm:pt modelId="{7355AA27-6F07-4117-A093-BFC4CB56BC7D}" type="pres">
      <dgm:prSet presAssocID="{8805FA71-438E-4D49-8129-12631BB0C536}" presName="text2" presStyleLbl="fgAcc2" presStyleIdx="0" presStyleCnt="2" custScaleX="189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CAB16-83CF-45E6-970F-A8449F1CC6B6}" type="pres">
      <dgm:prSet presAssocID="{8805FA71-438E-4D49-8129-12631BB0C536}" presName="hierChild3" presStyleCnt="0"/>
      <dgm:spPr/>
    </dgm:pt>
    <dgm:pt modelId="{C39C972A-107B-4FD0-99D4-FAED6B2104E5}" type="pres">
      <dgm:prSet presAssocID="{C94A5058-45A3-4A32-8331-BE22719E9DC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7931D26-8C27-4E2B-BE0F-CD5C59FDAD90}" type="pres">
      <dgm:prSet presAssocID="{EB0E9492-BCD6-4B94-9F2B-0DB77E2C76AC}" presName="hierRoot3" presStyleCnt="0"/>
      <dgm:spPr/>
    </dgm:pt>
    <dgm:pt modelId="{6F0B0A89-60EC-4C10-B093-04335590FEC3}" type="pres">
      <dgm:prSet presAssocID="{EB0E9492-BCD6-4B94-9F2B-0DB77E2C76AC}" presName="composite3" presStyleCnt="0"/>
      <dgm:spPr/>
    </dgm:pt>
    <dgm:pt modelId="{8D87B9A0-4B80-4108-9A9A-81F2F1C89209}" type="pres">
      <dgm:prSet presAssocID="{EB0E9492-BCD6-4B94-9F2B-0DB77E2C76AC}" presName="background3" presStyleLbl="node3" presStyleIdx="0" presStyleCnt="2"/>
      <dgm:spPr/>
    </dgm:pt>
    <dgm:pt modelId="{D6E09310-0DBF-4EF7-9838-9B21B0A1BC60}" type="pres">
      <dgm:prSet presAssocID="{EB0E9492-BCD6-4B94-9F2B-0DB77E2C76AC}" presName="text3" presStyleLbl="fgAcc3" presStyleIdx="0" presStyleCnt="2" custScaleX="248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CECE6-269B-4454-A843-9EADF1732311}" type="pres">
      <dgm:prSet presAssocID="{EB0E9492-BCD6-4B94-9F2B-0DB77E2C76AC}" presName="hierChild4" presStyleCnt="0"/>
      <dgm:spPr/>
    </dgm:pt>
    <dgm:pt modelId="{92782BE0-3A2B-45B6-A3BD-1B33BA941BA9}" type="pres">
      <dgm:prSet presAssocID="{37C1E79A-43F8-436A-BA6C-3C9A24F9852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D47660D-1EC2-4CFD-83ED-F7A0510D427B}" type="pres">
      <dgm:prSet presAssocID="{6D13CDEC-077B-42B1-93A1-67F428DD5E16}" presName="hierRoot3" presStyleCnt="0"/>
      <dgm:spPr/>
    </dgm:pt>
    <dgm:pt modelId="{3B06986A-8FB4-452E-9BEC-2B63FD6C50B6}" type="pres">
      <dgm:prSet presAssocID="{6D13CDEC-077B-42B1-93A1-67F428DD5E16}" presName="composite3" presStyleCnt="0"/>
      <dgm:spPr/>
    </dgm:pt>
    <dgm:pt modelId="{3E78FBD6-1186-45D5-8216-4267DAA8D1EF}" type="pres">
      <dgm:prSet presAssocID="{6D13CDEC-077B-42B1-93A1-67F428DD5E16}" presName="background3" presStyleLbl="node3" presStyleIdx="1" presStyleCnt="2"/>
      <dgm:spPr/>
    </dgm:pt>
    <dgm:pt modelId="{FAC8FB77-17CE-4D53-8B3D-883F4731C4C4}" type="pres">
      <dgm:prSet presAssocID="{6D13CDEC-077B-42B1-93A1-67F428DD5E16}" presName="text3" presStyleLbl="fgAcc3" presStyleIdx="1" presStyleCnt="2" custScaleX="234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134BA-07BD-4A1E-A835-008883ABB778}" type="pres">
      <dgm:prSet presAssocID="{6D13CDEC-077B-42B1-93A1-67F428DD5E16}" presName="hierChild4" presStyleCnt="0"/>
      <dgm:spPr/>
    </dgm:pt>
    <dgm:pt modelId="{AD9A6AEB-85C3-47CB-9C9F-25605123A6B3}" type="pres">
      <dgm:prSet presAssocID="{5B44FF3E-F6E7-4BF1-A1B9-61131E3E8E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132F638-488B-43A7-85C3-C62BE720838D}" type="pres">
      <dgm:prSet presAssocID="{8EAF8CD2-26B9-4DD4-B8BA-4F5ADCCB74B2}" presName="hierRoot2" presStyleCnt="0"/>
      <dgm:spPr/>
    </dgm:pt>
    <dgm:pt modelId="{E4F244CA-B26A-40DE-B1E8-1F8A34824453}" type="pres">
      <dgm:prSet presAssocID="{8EAF8CD2-26B9-4DD4-B8BA-4F5ADCCB74B2}" presName="composite2" presStyleCnt="0"/>
      <dgm:spPr/>
    </dgm:pt>
    <dgm:pt modelId="{0DFA8E12-2FCA-4AD1-BC77-157CE4D36459}" type="pres">
      <dgm:prSet presAssocID="{8EAF8CD2-26B9-4DD4-B8BA-4F5ADCCB74B2}" presName="background2" presStyleLbl="node2" presStyleIdx="1" presStyleCnt="2"/>
      <dgm:spPr/>
    </dgm:pt>
    <dgm:pt modelId="{87EBB46E-2C88-4E65-B1EB-2F713723F596}" type="pres">
      <dgm:prSet presAssocID="{8EAF8CD2-26B9-4DD4-B8BA-4F5ADCCB74B2}" presName="text2" presStyleLbl="fgAcc2" presStyleIdx="1" presStyleCnt="2" custScaleX="220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B4189-2AAC-4B00-8722-C19E0F292C51}" type="pres">
      <dgm:prSet presAssocID="{8EAF8CD2-26B9-4DD4-B8BA-4F5ADCCB74B2}" presName="hierChild3" presStyleCnt="0"/>
      <dgm:spPr/>
    </dgm:pt>
  </dgm:ptLst>
  <dgm:cxnLst>
    <dgm:cxn modelId="{971A2F84-C696-41A4-B2CA-2CC14CD287DF}" type="presOf" srcId="{5B44FF3E-F6E7-4BF1-A1B9-61131E3E8ED5}" destId="{AD9A6AEB-85C3-47CB-9C9F-25605123A6B3}" srcOrd="0" destOrd="0" presId="urn:microsoft.com/office/officeart/2005/8/layout/hierarchy1"/>
    <dgm:cxn modelId="{FEF0B36E-8D00-4DE6-B38E-1FAEAD29850A}" srcId="{CA291A69-408F-466E-B0AB-2994511C6E08}" destId="{8805FA71-438E-4D49-8129-12631BB0C536}" srcOrd="0" destOrd="0" parTransId="{CB4A67BB-CC75-40D0-9FB9-37B5F4D45515}" sibTransId="{45F7024C-AF79-4C6B-BE7F-E525A18CF532}"/>
    <dgm:cxn modelId="{D795138F-F51E-4263-8395-6571CC002F4D}" type="presOf" srcId="{8EAF8CD2-26B9-4DD4-B8BA-4F5ADCCB74B2}" destId="{87EBB46E-2C88-4E65-B1EB-2F713723F596}" srcOrd="0" destOrd="0" presId="urn:microsoft.com/office/officeart/2005/8/layout/hierarchy1"/>
    <dgm:cxn modelId="{64DB8E9F-EB31-45FB-93B4-0059DAA6E716}" type="presOf" srcId="{CB4A67BB-CC75-40D0-9FB9-37B5F4D45515}" destId="{F453ADB7-DBC4-4668-AAFA-7277517E5524}" srcOrd="0" destOrd="0" presId="urn:microsoft.com/office/officeart/2005/8/layout/hierarchy1"/>
    <dgm:cxn modelId="{BFF7D3CF-1591-44E2-99F1-5973FF14E738}" type="presOf" srcId="{8805FA71-438E-4D49-8129-12631BB0C536}" destId="{7355AA27-6F07-4117-A093-BFC4CB56BC7D}" srcOrd="0" destOrd="0" presId="urn:microsoft.com/office/officeart/2005/8/layout/hierarchy1"/>
    <dgm:cxn modelId="{DEA178F9-42AD-4BFB-A89C-89651BB75ECF}" type="presOf" srcId="{EB0E9492-BCD6-4B94-9F2B-0DB77E2C76AC}" destId="{D6E09310-0DBF-4EF7-9838-9B21B0A1BC60}" srcOrd="0" destOrd="0" presId="urn:microsoft.com/office/officeart/2005/8/layout/hierarchy1"/>
    <dgm:cxn modelId="{0B6F4D31-BAE1-4C09-90E1-213F02E52420}" type="presOf" srcId="{6D13CDEC-077B-42B1-93A1-67F428DD5E16}" destId="{FAC8FB77-17CE-4D53-8B3D-883F4731C4C4}" srcOrd="0" destOrd="0" presId="urn:microsoft.com/office/officeart/2005/8/layout/hierarchy1"/>
    <dgm:cxn modelId="{982AD15C-36EE-420C-8E61-DFD178F69EF2}" srcId="{8805FA71-438E-4D49-8129-12631BB0C536}" destId="{6D13CDEC-077B-42B1-93A1-67F428DD5E16}" srcOrd="1" destOrd="0" parTransId="{37C1E79A-43F8-436A-BA6C-3C9A24F9852D}" sibTransId="{BB434D67-C386-4616-BA0D-9CAE25483286}"/>
    <dgm:cxn modelId="{E5FAF49F-E4B0-492B-9B3E-C35CFDDBCF12}" srcId="{CA291A69-408F-466E-B0AB-2994511C6E08}" destId="{8EAF8CD2-26B9-4DD4-B8BA-4F5ADCCB74B2}" srcOrd="1" destOrd="0" parTransId="{5B44FF3E-F6E7-4BF1-A1B9-61131E3E8ED5}" sibTransId="{CB01A98F-BEBE-4AF7-85CA-245DAFE3B83E}"/>
    <dgm:cxn modelId="{1E7F7D7F-859B-4A15-8E1B-EF623590EFD7}" srcId="{D771AC6B-528E-43AC-84A5-6447C3F2574B}" destId="{CA291A69-408F-466E-B0AB-2994511C6E08}" srcOrd="0" destOrd="0" parTransId="{16D8EBE8-2007-4EDE-A8CC-2C0503EA3655}" sibTransId="{1A4A7C54-EB16-4597-8517-1DA0E7AC2251}"/>
    <dgm:cxn modelId="{C54C129F-5717-4E80-9FF5-D6AEF34BADC4}" srcId="{8805FA71-438E-4D49-8129-12631BB0C536}" destId="{EB0E9492-BCD6-4B94-9F2B-0DB77E2C76AC}" srcOrd="0" destOrd="0" parTransId="{C94A5058-45A3-4A32-8331-BE22719E9DCB}" sibTransId="{A4ECE8D2-76B2-4F7E-8BCC-86DBA14C3005}"/>
    <dgm:cxn modelId="{F1302DB4-C2AB-41A3-A15E-2A54A3F06616}" type="presOf" srcId="{CA291A69-408F-466E-B0AB-2994511C6E08}" destId="{AE59ECA4-B425-49B4-9983-B042DB0BCB33}" srcOrd="0" destOrd="0" presId="urn:microsoft.com/office/officeart/2005/8/layout/hierarchy1"/>
    <dgm:cxn modelId="{175E1F43-0E38-485C-85FB-7460AB445BAE}" type="presOf" srcId="{D771AC6B-528E-43AC-84A5-6447C3F2574B}" destId="{9F8F9ED3-51FB-4522-AB76-1B4625739B2E}" srcOrd="0" destOrd="0" presId="urn:microsoft.com/office/officeart/2005/8/layout/hierarchy1"/>
    <dgm:cxn modelId="{3937962C-A287-4EEF-824C-7308DB5C3C42}" type="presOf" srcId="{C94A5058-45A3-4A32-8331-BE22719E9DCB}" destId="{C39C972A-107B-4FD0-99D4-FAED6B2104E5}" srcOrd="0" destOrd="0" presId="urn:microsoft.com/office/officeart/2005/8/layout/hierarchy1"/>
    <dgm:cxn modelId="{A51F0564-BF0F-40D7-9B93-62F48D57B3B1}" type="presOf" srcId="{37C1E79A-43F8-436A-BA6C-3C9A24F9852D}" destId="{92782BE0-3A2B-45B6-A3BD-1B33BA941BA9}" srcOrd="0" destOrd="0" presId="urn:microsoft.com/office/officeart/2005/8/layout/hierarchy1"/>
    <dgm:cxn modelId="{6DFAD6A7-E981-4337-8315-5A4D81FC14FB}" type="presParOf" srcId="{9F8F9ED3-51FB-4522-AB76-1B4625739B2E}" destId="{22A5D7C4-1081-4708-985D-2AB5B60AC7A4}" srcOrd="0" destOrd="0" presId="urn:microsoft.com/office/officeart/2005/8/layout/hierarchy1"/>
    <dgm:cxn modelId="{AAB7301F-6128-4D16-B825-03D4CDA058F3}" type="presParOf" srcId="{22A5D7C4-1081-4708-985D-2AB5B60AC7A4}" destId="{87B5BCD6-BE61-4F8E-AEF1-152E4852B912}" srcOrd="0" destOrd="0" presId="urn:microsoft.com/office/officeart/2005/8/layout/hierarchy1"/>
    <dgm:cxn modelId="{D3DBF530-8AEC-4CBC-A190-6E7ACEBD65DA}" type="presParOf" srcId="{87B5BCD6-BE61-4F8E-AEF1-152E4852B912}" destId="{ABDDCA7B-9843-4DD6-B536-FB1A40801AF3}" srcOrd="0" destOrd="0" presId="urn:microsoft.com/office/officeart/2005/8/layout/hierarchy1"/>
    <dgm:cxn modelId="{5E8E0DEA-FF43-4807-BD8F-07D2BBB08FA7}" type="presParOf" srcId="{87B5BCD6-BE61-4F8E-AEF1-152E4852B912}" destId="{AE59ECA4-B425-49B4-9983-B042DB0BCB33}" srcOrd="1" destOrd="0" presId="urn:microsoft.com/office/officeart/2005/8/layout/hierarchy1"/>
    <dgm:cxn modelId="{5E8D3902-F2DC-4DEA-8CD6-29C04B1F0755}" type="presParOf" srcId="{22A5D7C4-1081-4708-985D-2AB5B60AC7A4}" destId="{A5DB8B10-107D-448D-8EA5-6790FE71AD42}" srcOrd="1" destOrd="0" presId="urn:microsoft.com/office/officeart/2005/8/layout/hierarchy1"/>
    <dgm:cxn modelId="{F8C7CDC8-05C5-4ABD-8CCB-3F9A164604FD}" type="presParOf" srcId="{A5DB8B10-107D-448D-8EA5-6790FE71AD42}" destId="{F453ADB7-DBC4-4668-AAFA-7277517E5524}" srcOrd="0" destOrd="0" presId="urn:microsoft.com/office/officeart/2005/8/layout/hierarchy1"/>
    <dgm:cxn modelId="{9E5A7DF4-6B46-4E2F-8473-0C70CD7345D1}" type="presParOf" srcId="{A5DB8B10-107D-448D-8EA5-6790FE71AD42}" destId="{43A86897-2F0B-490A-8AD0-34F4CB0FA5D0}" srcOrd="1" destOrd="0" presId="urn:microsoft.com/office/officeart/2005/8/layout/hierarchy1"/>
    <dgm:cxn modelId="{468F688C-9593-4433-B20B-F11DA98D5F18}" type="presParOf" srcId="{43A86897-2F0B-490A-8AD0-34F4CB0FA5D0}" destId="{6AADE4C1-B087-457D-BA2F-78277A0547AE}" srcOrd="0" destOrd="0" presId="urn:microsoft.com/office/officeart/2005/8/layout/hierarchy1"/>
    <dgm:cxn modelId="{CD8CF118-7151-41CA-9D6C-F0DFE0643F70}" type="presParOf" srcId="{6AADE4C1-B087-457D-BA2F-78277A0547AE}" destId="{8AB207C2-2CEA-4237-AF3B-FAFB92B41A3E}" srcOrd="0" destOrd="0" presId="urn:microsoft.com/office/officeart/2005/8/layout/hierarchy1"/>
    <dgm:cxn modelId="{404FB087-BF5E-49AC-B97A-CD9C6D7336F5}" type="presParOf" srcId="{6AADE4C1-B087-457D-BA2F-78277A0547AE}" destId="{7355AA27-6F07-4117-A093-BFC4CB56BC7D}" srcOrd="1" destOrd="0" presId="urn:microsoft.com/office/officeart/2005/8/layout/hierarchy1"/>
    <dgm:cxn modelId="{B40D0276-BB66-48B3-BD55-FA08254CF59A}" type="presParOf" srcId="{43A86897-2F0B-490A-8AD0-34F4CB0FA5D0}" destId="{B30CAB16-83CF-45E6-970F-A8449F1CC6B6}" srcOrd="1" destOrd="0" presId="urn:microsoft.com/office/officeart/2005/8/layout/hierarchy1"/>
    <dgm:cxn modelId="{26B6F0A8-7EDC-4717-ABA1-F7EE9CBFD427}" type="presParOf" srcId="{B30CAB16-83CF-45E6-970F-A8449F1CC6B6}" destId="{C39C972A-107B-4FD0-99D4-FAED6B2104E5}" srcOrd="0" destOrd="0" presId="urn:microsoft.com/office/officeart/2005/8/layout/hierarchy1"/>
    <dgm:cxn modelId="{3BD918F0-EBDD-416F-BE2B-E9A95DD75667}" type="presParOf" srcId="{B30CAB16-83CF-45E6-970F-A8449F1CC6B6}" destId="{B7931D26-8C27-4E2B-BE0F-CD5C59FDAD90}" srcOrd="1" destOrd="0" presId="urn:microsoft.com/office/officeart/2005/8/layout/hierarchy1"/>
    <dgm:cxn modelId="{8F931332-B954-43EA-9E4B-91612985EAA3}" type="presParOf" srcId="{B7931D26-8C27-4E2B-BE0F-CD5C59FDAD90}" destId="{6F0B0A89-60EC-4C10-B093-04335590FEC3}" srcOrd="0" destOrd="0" presId="urn:microsoft.com/office/officeart/2005/8/layout/hierarchy1"/>
    <dgm:cxn modelId="{B557A7F1-6F94-4915-85A1-04E63EAB46CC}" type="presParOf" srcId="{6F0B0A89-60EC-4C10-B093-04335590FEC3}" destId="{8D87B9A0-4B80-4108-9A9A-81F2F1C89209}" srcOrd="0" destOrd="0" presId="urn:microsoft.com/office/officeart/2005/8/layout/hierarchy1"/>
    <dgm:cxn modelId="{305F5D7C-AA66-4E6D-AC84-F661C0F98074}" type="presParOf" srcId="{6F0B0A89-60EC-4C10-B093-04335590FEC3}" destId="{D6E09310-0DBF-4EF7-9838-9B21B0A1BC60}" srcOrd="1" destOrd="0" presId="urn:microsoft.com/office/officeart/2005/8/layout/hierarchy1"/>
    <dgm:cxn modelId="{FD323BC1-5203-4F35-9C6C-DF221ED2A19F}" type="presParOf" srcId="{B7931D26-8C27-4E2B-BE0F-CD5C59FDAD90}" destId="{9C4CECE6-269B-4454-A843-9EADF1732311}" srcOrd="1" destOrd="0" presId="urn:microsoft.com/office/officeart/2005/8/layout/hierarchy1"/>
    <dgm:cxn modelId="{70C9EC18-6F9D-41B4-B2A1-73BE45F301AE}" type="presParOf" srcId="{B30CAB16-83CF-45E6-970F-A8449F1CC6B6}" destId="{92782BE0-3A2B-45B6-A3BD-1B33BA941BA9}" srcOrd="2" destOrd="0" presId="urn:microsoft.com/office/officeart/2005/8/layout/hierarchy1"/>
    <dgm:cxn modelId="{16400F2F-3145-4900-97B6-35C9BCE4AC4B}" type="presParOf" srcId="{B30CAB16-83CF-45E6-970F-A8449F1CC6B6}" destId="{AD47660D-1EC2-4CFD-83ED-F7A0510D427B}" srcOrd="3" destOrd="0" presId="urn:microsoft.com/office/officeart/2005/8/layout/hierarchy1"/>
    <dgm:cxn modelId="{79846F53-C12E-4ACC-AE41-9499D313D34B}" type="presParOf" srcId="{AD47660D-1EC2-4CFD-83ED-F7A0510D427B}" destId="{3B06986A-8FB4-452E-9BEC-2B63FD6C50B6}" srcOrd="0" destOrd="0" presId="urn:microsoft.com/office/officeart/2005/8/layout/hierarchy1"/>
    <dgm:cxn modelId="{8B55A950-FA0D-4D06-9D8C-F43600504583}" type="presParOf" srcId="{3B06986A-8FB4-452E-9BEC-2B63FD6C50B6}" destId="{3E78FBD6-1186-45D5-8216-4267DAA8D1EF}" srcOrd="0" destOrd="0" presId="urn:microsoft.com/office/officeart/2005/8/layout/hierarchy1"/>
    <dgm:cxn modelId="{DB2B5AC0-B91F-4486-9A67-C38CC4A3523A}" type="presParOf" srcId="{3B06986A-8FB4-452E-9BEC-2B63FD6C50B6}" destId="{FAC8FB77-17CE-4D53-8B3D-883F4731C4C4}" srcOrd="1" destOrd="0" presId="urn:microsoft.com/office/officeart/2005/8/layout/hierarchy1"/>
    <dgm:cxn modelId="{AF7287DF-1242-452E-B1FB-4E3F53DE44A6}" type="presParOf" srcId="{AD47660D-1EC2-4CFD-83ED-F7A0510D427B}" destId="{BAB134BA-07BD-4A1E-A835-008883ABB778}" srcOrd="1" destOrd="0" presId="urn:microsoft.com/office/officeart/2005/8/layout/hierarchy1"/>
    <dgm:cxn modelId="{B828948B-704E-4CC8-9C89-437C7FDF2DA2}" type="presParOf" srcId="{A5DB8B10-107D-448D-8EA5-6790FE71AD42}" destId="{AD9A6AEB-85C3-47CB-9C9F-25605123A6B3}" srcOrd="2" destOrd="0" presId="urn:microsoft.com/office/officeart/2005/8/layout/hierarchy1"/>
    <dgm:cxn modelId="{79D49C7D-FBCA-418D-A2E9-DECC882BAAE2}" type="presParOf" srcId="{A5DB8B10-107D-448D-8EA5-6790FE71AD42}" destId="{1132F638-488B-43A7-85C3-C62BE720838D}" srcOrd="3" destOrd="0" presId="urn:microsoft.com/office/officeart/2005/8/layout/hierarchy1"/>
    <dgm:cxn modelId="{97352429-754C-4743-99E4-D16F166628BD}" type="presParOf" srcId="{1132F638-488B-43A7-85C3-C62BE720838D}" destId="{E4F244CA-B26A-40DE-B1E8-1F8A34824453}" srcOrd="0" destOrd="0" presId="urn:microsoft.com/office/officeart/2005/8/layout/hierarchy1"/>
    <dgm:cxn modelId="{AEDE6A48-C18C-4484-A938-D255CC88088E}" type="presParOf" srcId="{E4F244CA-B26A-40DE-B1E8-1F8A34824453}" destId="{0DFA8E12-2FCA-4AD1-BC77-157CE4D36459}" srcOrd="0" destOrd="0" presId="urn:microsoft.com/office/officeart/2005/8/layout/hierarchy1"/>
    <dgm:cxn modelId="{36B20A72-253E-4982-8136-EC04F82E765D}" type="presParOf" srcId="{E4F244CA-B26A-40DE-B1E8-1F8A34824453}" destId="{87EBB46E-2C88-4E65-B1EB-2F713723F596}" srcOrd="1" destOrd="0" presId="urn:microsoft.com/office/officeart/2005/8/layout/hierarchy1"/>
    <dgm:cxn modelId="{FADC0EF9-F5EC-4306-B757-AB350D84B131}" type="presParOf" srcId="{1132F638-488B-43A7-85C3-C62BE720838D}" destId="{B7EB4189-2AAC-4B00-8722-C19E0F292C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B87711-80D4-424E-93F6-3BE8E95EF0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21EBC8-A319-4600-ACC7-A9B36F4DF12A}">
      <dgm:prSet phldrT="[Text]" custT="1"/>
      <dgm:spPr/>
      <dgm:t>
        <a:bodyPr/>
        <a:lstStyle/>
        <a:p>
          <a:r>
            <a:rPr lang="en-IN" sz="2800" b="1" u="sng" dirty="0" smtClean="0"/>
            <a:t>MILD OBSTRUCTION</a:t>
          </a:r>
        </a:p>
        <a:p>
          <a:r>
            <a:rPr lang="en-IN" sz="2800" dirty="0" smtClean="0"/>
            <a:t>Ability to speak</a:t>
          </a:r>
        </a:p>
        <a:p>
          <a:r>
            <a:rPr lang="en-IN" sz="2800" dirty="0" smtClean="0"/>
            <a:t>Hoarse cry </a:t>
          </a:r>
        </a:p>
        <a:p>
          <a:r>
            <a:rPr lang="en-IN" sz="2800" dirty="0" smtClean="0"/>
            <a:t>Forceful cough</a:t>
          </a:r>
          <a:endParaRPr lang="en-US" sz="2800" dirty="0" smtClean="0"/>
        </a:p>
        <a:p>
          <a:r>
            <a:rPr lang="en-IN" sz="2800" dirty="0" smtClean="0"/>
            <a:t>Good air entry</a:t>
          </a:r>
        </a:p>
        <a:p>
          <a:r>
            <a:rPr lang="en-IN" sz="2800" dirty="0" smtClean="0"/>
            <a:t>Inspiratory stridor</a:t>
          </a:r>
        </a:p>
        <a:p>
          <a:r>
            <a:rPr lang="en-IN" sz="2800" dirty="0" smtClean="0"/>
            <a:t>Snoring (stertor)</a:t>
          </a:r>
        </a:p>
        <a:p>
          <a:r>
            <a:rPr lang="en-IN" sz="2800" dirty="0" smtClean="0"/>
            <a:t>Minimal or no retractions</a:t>
          </a:r>
        </a:p>
        <a:p>
          <a:r>
            <a:rPr lang="en-IN" sz="2800" dirty="0" smtClean="0"/>
            <a:t> No nasal flaring or grunting</a:t>
          </a:r>
          <a:endParaRPr lang="en-US" sz="2800" dirty="0"/>
        </a:p>
      </dgm:t>
    </dgm:pt>
    <dgm:pt modelId="{FF9D678A-BE88-41E8-A553-1AA6BFFA6716}" type="parTrans" cxnId="{FE64990D-2D5D-440B-A292-9498C98FA8A5}">
      <dgm:prSet/>
      <dgm:spPr/>
      <dgm:t>
        <a:bodyPr/>
        <a:lstStyle/>
        <a:p>
          <a:endParaRPr lang="en-US"/>
        </a:p>
      </dgm:t>
    </dgm:pt>
    <dgm:pt modelId="{537FCDA8-E4EC-4047-8880-A8E7CA7B0714}" type="sibTrans" cxnId="{FE64990D-2D5D-440B-A292-9498C98FA8A5}">
      <dgm:prSet/>
      <dgm:spPr/>
      <dgm:t>
        <a:bodyPr/>
        <a:lstStyle/>
        <a:p>
          <a:endParaRPr lang="en-US" dirty="0"/>
        </a:p>
      </dgm:t>
    </dgm:pt>
    <dgm:pt modelId="{3EDB66A9-BCC7-4C71-A28C-D5BE602DA059}">
      <dgm:prSet phldrT="[Text]" custT="1"/>
      <dgm:spPr/>
      <dgm:t>
        <a:bodyPr/>
        <a:lstStyle/>
        <a:p>
          <a:r>
            <a:rPr lang="en-US" sz="2800" dirty="0" smtClean="0"/>
            <a:t>Encourage continuing coughing</a:t>
          </a:r>
        </a:p>
        <a:p>
          <a:endParaRPr lang="en-US" sz="2800" dirty="0" smtClean="0"/>
        </a:p>
        <a:p>
          <a:r>
            <a:rPr lang="en-US" sz="2800" dirty="0" smtClean="0"/>
            <a:t>Stay and monitor</a:t>
          </a:r>
        </a:p>
        <a:p>
          <a:endParaRPr lang="en-US" sz="2800" dirty="0" smtClean="0"/>
        </a:p>
        <a:p>
          <a:r>
            <a:rPr lang="en-US" sz="2800" dirty="0" smtClean="0"/>
            <a:t>Take steps if progress to severe obstruction </a:t>
          </a:r>
          <a:endParaRPr lang="en-US" sz="2800" dirty="0"/>
        </a:p>
      </dgm:t>
    </dgm:pt>
    <dgm:pt modelId="{96F3398F-1504-4BA7-9154-DFFF21E87F36}" type="sibTrans" cxnId="{F04FC75B-F7D4-4DD2-BEE4-8B2E4EBEACD7}">
      <dgm:prSet/>
      <dgm:spPr/>
      <dgm:t>
        <a:bodyPr/>
        <a:lstStyle/>
        <a:p>
          <a:endParaRPr lang="en-US"/>
        </a:p>
      </dgm:t>
    </dgm:pt>
    <dgm:pt modelId="{7C7E46B0-2DE5-4855-B3A3-3577533479ED}" type="parTrans" cxnId="{F04FC75B-F7D4-4DD2-BEE4-8B2E4EBEACD7}">
      <dgm:prSet/>
      <dgm:spPr/>
      <dgm:t>
        <a:bodyPr/>
        <a:lstStyle/>
        <a:p>
          <a:endParaRPr lang="en-US"/>
        </a:p>
      </dgm:t>
    </dgm:pt>
    <dgm:pt modelId="{97734477-8BC9-4BA1-B315-CBFBE6B4467B}" type="pres">
      <dgm:prSet presAssocID="{E2B87711-80D4-424E-93F6-3BE8E95EF06F}" presName="Name0" presStyleCnt="0">
        <dgm:presLayoutVars>
          <dgm:dir/>
          <dgm:resizeHandles val="exact"/>
        </dgm:presLayoutVars>
      </dgm:prSet>
      <dgm:spPr/>
    </dgm:pt>
    <dgm:pt modelId="{33A3EA3E-AA3D-447E-A0CC-B4293E5ABBD9}" type="pres">
      <dgm:prSet presAssocID="{7921EBC8-A319-4600-ACC7-A9B36F4DF12A}" presName="node" presStyleLbl="node1" presStyleIdx="0" presStyleCnt="2" custScaleY="216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11D0D-E13A-482F-882C-6A95625FB2E5}" type="pres">
      <dgm:prSet presAssocID="{537FCDA8-E4EC-4047-8880-A8E7CA7B071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ACB82DC-411D-4B84-B476-9F21DC9057F8}" type="pres">
      <dgm:prSet presAssocID="{537FCDA8-E4EC-4047-8880-A8E7CA7B071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8F4D7BD-71A8-4F9C-B862-4AA5D13BA4E7}" type="pres">
      <dgm:prSet presAssocID="{3EDB66A9-BCC7-4C71-A28C-D5BE602DA059}" presName="node" presStyleLbl="node1" presStyleIdx="1" presStyleCnt="2" custScaleY="176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4990D-2D5D-440B-A292-9498C98FA8A5}" srcId="{E2B87711-80D4-424E-93F6-3BE8E95EF06F}" destId="{7921EBC8-A319-4600-ACC7-A9B36F4DF12A}" srcOrd="0" destOrd="0" parTransId="{FF9D678A-BE88-41E8-A553-1AA6BFFA6716}" sibTransId="{537FCDA8-E4EC-4047-8880-A8E7CA7B0714}"/>
    <dgm:cxn modelId="{EB638653-E9E4-46DE-BEA6-91CE1D1BF15E}" type="presOf" srcId="{537FCDA8-E4EC-4047-8880-A8E7CA7B0714}" destId="{1F811D0D-E13A-482F-882C-6A95625FB2E5}" srcOrd="0" destOrd="0" presId="urn:microsoft.com/office/officeart/2005/8/layout/process1"/>
    <dgm:cxn modelId="{F676B873-3B78-481B-9B1E-677C86C36BE4}" type="presOf" srcId="{3EDB66A9-BCC7-4C71-A28C-D5BE602DA059}" destId="{88F4D7BD-71A8-4F9C-B862-4AA5D13BA4E7}" srcOrd="0" destOrd="0" presId="urn:microsoft.com/office/officeart/2005/8/layout/process1"/>
    <dgm:cxn modelId="{F04FC75B-F7D4-4DD2-BEE4-8B2E4EBEACD7}" srcId="{E2B87711-80D4-424E-93F6-3BE8E95EF06F}" destId="{3EDB66A9-BCC7-4C71-A28C-D5BE602DA059}" srcOrd="1" destOrd="0" parTransId="{7C7E46B0-2DE5-4855-B3A3-3577533479ED}" sibTransId="{96F3398F-1504-4BA7-9154-DFFF21E87F36}"/>
    <dgm:cxn modelId="{6D6048D5-430B-4E16-9751-EFA992B9EB2A}" type="presOf" srcId="{E2B87711-80D4-424E-93F6-3BE8E95EF06F}" destId="{97734477-8BC9-4BA1-B315-CBFBE6B4467B}" srcOrd="0" destOrd="0" presId="urn:microsoft.com/office/officeart/2005/8/layout/process1"/>
    <dgm:cxn modelId="{0D8324D1-1463-4585-99D1-A09BF5AA1FF6}" type="presOf" srcId="{7921EBC8-A319-4600-ACC7-A9B36F4DF12A}" destId="{33A3EA3E-AA3D-447E-A0CC-B4293E5ABBD9}" srcOrd="0" destOrd="0" presId="urn:microsoft.com/office/officeart/2005/8/layout/process1"/>
    <dgm:cxn modelId="{C12E2D96-4BA0-4D50-BBF5-9C89AA55266C}" type="presOf" srcId="{537FCDA8-E4EC-4047-8880-A8E7CA7B0714}" destId="{CACB82DC-411D-4B84-B476-9F21DC9057F8}" srcOrd="1" destOrd="0" presId="urn:microsoft.com/office/officeart/2005/8/layout/process1"/>
    <dgm:cxn modelId="{103D7998-0883-47F7-9EB4-6844E600AB39}" type="presParOf" srcId="{97734477-8BC9-4BA1-B315-CBFBE6B4467B}" destId="{33A3EA3E-AA3D-447E-A0CC-B4293E5ABBD9}" srcOrd="0" destOrd="0" presId="urn:microsoft.com/office/officeart/2005/8/layout/process1"/>
    <dgm:cxn modelId="{B7160FAD-07FA-471C-A8C8-AF82BB3671EB}" type="presParOf" srcId="{97734477-8BC9-4BA1-B315-CBFBE6B4467B}" destId="{1F811D0D-E13A-482F-882C-6A95625FB2E5}" srcOrd="1" destOrd="0" presId="urn:microsoft.com/office/officeart/2005/8/layout/process1"/>
    <dgm:cxn modelId="{4E0667DE-0932-4E73-B40C-1CC42788B17C}" type="presParOf" srcId="{1F811D0D-E13A-482F-882C-6A95625FB2E5}" destId="{CACB82DC-411D-4B84-B476-9F21DC9057F8}" srcOrd="0" destOrd="0" presId="urn:microsoft.com/office/officeart/2005/8/layout/process1"/>
    <dgm:cxn modelId="{876EAB65-E5D9-4978-A0AF-83BC4F849283}" type="presParOf" srcId="{97734477-8BC9-4BA1-B315-CBFBE6B4467B}" destId="{88F4D7BD-71A8-4F9C-B862-4AA5D13BA4E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FF861-9951-4C76-970A-7FA1CF0F35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414C50-5EBC-4461-BCC5-2EAE50B1B395}">
      <dgm:prSet phldrT="[Text]" custT="1"/>
      <dgm:spPr/>
      <dgm:t>
        <a:bodyPr/>
        <a:lstStyle/>
        <a:p>
          <a:pPr lvl="0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u="sng" dirty="0" smtClean="0"/>
            <a:t>SEVERE OBSTRUCTION</a:t>
          </a:r>
        </a:p>
        <a:p>
          <a:pPr lvl="0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dirty="0" smtClean="0"/>
            <a:t>Universal Choking sign</a:t>
          </a:r>
        </a:p>
        <a:p>
          <a:pPr lvl="0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dirty="0" smtClean="0"/>
            <a:t>Unable to speak or cry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 Poor or no air entry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Retractions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nasal flaring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Prolonged inspiratory time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Tachypnea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Audible inspiratory stridor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dirty="0" smtClean="0"/>
            <a:t>loss of consciousness</a:t>
          </a:r>
          <a:endParaRPr lang="en-US" sz="2800" dirty="0"/>
        </a:p>
      </dgm:t>
    </dgm:pt>
    <dgm:pt modelId="{2EB8253B-91C2-44DF-A945-493EF9CD0F57}" type="parTrans" cxnId="{79F2F504-6137-4318-BAB6-6D092274ADB5}">
      <dgm:prSet/>
      <dgm:spPr/>
      <dgm:t>
        <a:bodyPr/>
        <a:lstStyle/>
        <a:p>
          <a:endParaRPr lang="en-US"/>
        </a:p>
      </dgm:t>
    </dgm:pt>
    <dgm:pt modelId="{11AFC7D3-33B8-495C-A18A-4987570AF29E}" type="sibTrans" cxnId="{79F2F504-6137-4318-BAB6-6D092274ADB5}">
      <dgm:prSet/>
      <dgm:spPr/>
      <dgm:t>
        <a:bodyPr/>
        <a:lstStyle/>
        <a:p>
          <a:endParaRPr lang="en-US"/>
        </a:p>
      </dgm:t>
    </dgm:pt>
    <dgm:pt modelId="{5B739AF6-9D19-4269-B218-0EA3C054DAD4}">
      <dgm:prSet phldrT="[Text]" custT="1"/>
      <dgm:spPr/>
      <dgm:t>
        <a:bodyPr/>
        <a:lstStyle/>
        <a:p>
          <a:r>
            <a:rPr lang="en-US" sz="2800" dirty="0" smtClean="0"/>
            <a:t>Take steps to relive obstruction: Abdominal thrusts/ Chest thrusts/ Back thrusts</a:t>
          </a:r>
        </a:p>
        <a:p>
          <a:endParaRPr lang="en-US" sz="2800" dirty="0" smtClean="0"/>
        </a:p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 Blind finger-sweeps</a:t>
          </a:r>
          <a:endParaRPr lang="en-US" sz="2800" dirty="0" smtClean="0">
            <a:solidFill>
              <a:schemeClr val="bg1"/>
            </a:solidFill>
          </a:endParaRPr>
        </a:p>
        <a:p>
          <a:r>
            <a:rPr lang="en-US" sz="2800" dirty="0" smtClean="0"/>
            <a:t>CPR when unconscious</a:t>
          </a:r>
          <a:endParaRPr lang="en-US" sz="2800" dirty="0"/>
        </a:p>
      </dgm:t>
    </dgm:pt>
    <dgm:pt modelId="{0A9A6E5B-9BF6-4C56-99F2-9C97351C509B}" type="parTrans" cxnId="{2939B64A-EA32-4F51-8835-97A42D87F260}">
      <dgm:prSet/>
      <dgm:spPr/>
      <dgm:t>
        <a:bodyPr/>
        <a:lstStyle/>
        <a:p>
          <a:endParaRPr lang="en-US"/>
        </a:p>
      </dgm:t>
    </dgm:pt>
    <dgm:pt modelId="{97A86987-4C30-4DF9-89E2-F4577308E89E}" type="sibTrans" cxnId="{2939B64A-EA32-4F51-8835-97A42D87F260}">
      <dgm:prSet/>
      <dgm:spPr/>
      <dgm:t>
        <a:bodyPr/>
        <a:lstStyle/>
        <a:p>
          <a:endParaRPr lang="en-US"/>
        </a:p>
      </dgm:t>
    </dgm:pt>
    <dgm:pt modelId="{1FDA8417-87FB-4427-A325-24AB671F4D18}" type="pres">
      <dgm:prSet presAssocID="{360FF861-9951-4C76-970A-7FA1CF0F3550}" presName="Name0" presStyleCnt="0">
        <dgm:presLayoutVars>
          <dgm:dir/>
          <dgm:resizeHandles val="exact"/>
        </dgm:presLayoutVars>
      </dgm:prSet>
      <dgm:spPr/>
    </dgm:pt>
    <dgm:pt modelId="{3E456CCB-7E23-4E55-A357-E4D7EC28EE37}" type="pres">
      <dgm:prSet presAssocID="{12414C50-5EBC-4461-BCC5-2EAE50B1B395}" presName="node" presStyleLbl="node1" presStyleIdx="0" presStyleCnt="2" custScaleY="131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4F149-98EF-42F8-9539-82EE76141EDB}" type="pres">
      <dgm:prSet presAssocID="{11AFC7D3-33B8-495C-A18A-4987570AF29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B8E704F-50BD-4714-89A6-01AEE48BA5B1}" type="pres">
      <dgm:prSet presAssocID="{11AFC7D3-33B8-495C-A18A-4987570AF29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2717341-108D-439A-8ECB-6DB87B995683}" type="pres">
      <dgm:prSet presAssocID="{5B739AF6-9D19-4269-B218-0EA3C054DAD4}" presName="node" presStyleLbl="node1" presStyleIdx="1" presStyleCnt="2" custScaleY="129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4B1A0-57B3-4C3D-8FCB-AB4225D69153}" type="presOf" srcId="{360FF861-9951-4C76-970A-7FA1CF0F3550}" destId="{1FDA8417-87FB-4427-A325-24AB671F4D18}" srcOrd="0" destOrd="0" presId="urn:microsoft.com/office/officeart/2005/8/layout/process1"/>
    <dgm:cxn modelId="{37902ABF-0E06-4336-ADE4-036DFE265211}" type="presOf" srcId="{11AFC7D3-33B8-495C-A18A-4987570AF29E}" destId="{E014F149-98EF-42F8-9539-82EE76141EDB}" srcOrd="0" destOrd="0" presId="urn:microsoft.com/office/officeart/2005/8/layout/process1"/>
    <dgm:cxn modelId="{E094C613-94BD-49DB-9717-3E3523C06C0F}" type="presOf" srcId="{11AFC7D3-33B8-495C-A18A-4987570AF29E}" destId="{6B8E704F-50BD-4714-89A6-01AEE48BA5B1}" srcOrd="1" destOrd="0" presId="urn:microsoft.com/office/officeart/2005/8/layout/process1"/>
    <dgm:cxn modelId="{2939B64A-EA32-4F51-8835-97A42D87F260}" srcId="{360FF861-9951-4C76-970A-7FA1CF0F3550}" destId="{5B739AF6-9D19-4269-B218-0EA3C054DAD4}" srcOrd="1" destOrd="0" parTransId="{0A9A6E5B-9BF6-4C56-99F2-9C97351C509B}" sibTransId="{97A86987-4C30-4DF9-89E2-F4577308E89E}"/>
    <dgm:cxn modelId="{02FEB49E-E00A-4E39-8680-4A83FF5F38A9}" type="presOf" srcId="{12414C50-5EBC-4461-BCC5-2EAE50B1B395}" destId="{3E456CCB-7E23-4E55-A357-E4D7EC28EE37}" srcOrd="0" destOrd="0" presId="urn:microsoft.com/office/officeart/2005/8/layout/process1"/>
    <dgm:cxn modelId="{34BA406C-B746-41C5-8E8C-CE5B21EC3CB5}" type="presOf" srcId="{5B739AF6-9D19-4269-B218-0EA3C054DAD4}" destId="{D2717341-108D-439A-8ECB-6DB87B995683}" srcOrd="0" destOrd="0" presId="urn:microsoft.com/office/officeart/2005/8/layout/process1"/>
    <dgm:cxn modelId="{79F2F504-6137-4318-BAB6-6D092274ADB5}" srcId="{360FF861-9951-4C76-970A-7FA1CF0F3550}" destId="{12414C50-5EBC-4461-BCC5-2EAE50B1B395}" srcOrd="0" destOrd="0" parTransId="{2EB8253B-91C2-44DF-A945-493EF9CD0F57}" sibTransId="{11AFC7D3-33B8-495C-A18A-4987570AF29E}"/>
    <dgm:cxn modelId="{1A2943DF-ECEC-4DA7-98F4-EAEF808F4097}" type="presParOf" srcId="{1FDA8417-87FB-4427-A325-24AB671F4D18}" destId="{3E456CCB-7E23-4E55-A357-E4D7EC28EE37}" srcOrd="0" destOrd="0" presId="urn:microsoft.com/office/officeart/2005/8/layout/process1"/>
    <dgm:cxn modelId="{5B9784FC-5A98-414F-BEB3-4B55475312D6}" type="presParOf" srcId="{1FDA8417-87FB-4427-A325-24AB671F4D18}" destId="{E014F149-98EF-42F8-9539-82EE76141EDB}" srcOrd="1" destOrd="0" presId="urn:microsoft.com/office/officeart/2005/8/layout/process1"/>
    <dgm:cxn modelId="{BE81011D-BD38-4F2A-A52C-EEB3F2C7CED6}" type="presParOf" srcId="{E014F149-98EF-42F8-9539-82EE76141EDB}" destId="{6B8E704F-50BD-4714-89A6-01AEE48BA5B1}" srcOrd="0" destOrd="0" presId="urn:microsoft.com/office/officeart/2005/8/layout/process1"/>
    <dgm:cxn modelId="{1B4902DF-3C80-4CE2-9B9A-0FFC46DDFCF8}" type="presParOf" srcId="{1FDA8417-87FB-4427-A325-24AB671F4D18}" destId="{D2717341-108D-439A-8ECB-6DB87B99568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1A98B-FC13-4B34-95D8-EAE608FEF4C1}">
      <dsp:nvSpPr>
        <dsp:cNvPr id="0" name=""/>
        <dsp:cNvSpPr/>
      </dsp:nvSpPr>
      <dsp:spPr>
        <a:xfrm>
          <a:off x="6140753" y="1424210"/>
          <a:ext cx="1369646" cy="65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1"/>
              </a:lnTo>
              <a:lnTo>
                <a:pt x="1369646" y="444201"/>
              </a:lnTo>
              <a:lnTo>
                <a:pt x="1369646" y="651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9DA2A-223E-49D1-96FF-A0591760BF48}">
      <dsp:nvSpPr>
        <dsp:cNvPr id="0" name=""/>
        <dsp:cNvSpPr/>
      </dsp:nvSpPr>
      <dsp:spPr>
        <a:xfrm>
          <a:off x="4286729" y="3499225"/>
          <a:ext cx="1588940" cy="65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01"/>
              </a:lnTo>
              <a:lnTo>
                <a:pt x="1588940" y="444201"/>
              </a:lnTo>
              <a:lnTo>
                <a:pt x="1588940" y="6518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2E8DF-996B-4D42-864B-2E7F7A1CD593}">
      <dsp:nvSpPr>
        <dsp:cNvPr id="0" name=""/>
        <dsp:cNvSpPr/>
      </dsp:nvSpPr>
      <dsp:spPr>
        <a:xfrm>
          <a:off x="2491090" y="3499225"/>
          <a:ext cx="1795639" cy="651827"/>
        </a:xfrm>
        <a:custGeom>
          <a:avLst/>
          <a:gdLst/>
          <a:ahLst/>
          <a:cxnLst/>
          <a:rect l="0" t="0" r="0" b="0"/>
          <a:pathLst>
            <a:path>
              <a:moveTo>
                <a:pt x="1795639" y="0"/>
              </a:moveTo>
              <a:lnTo>
                <a:pt x="1795639" y="444201"/>
              </a:lnTo>
              <a:lnTo>
                <a:pt x="0" y="444201"/>
              </a:lnTo>
              <a:lnTo>
                <a:pt x="0" y="6518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4FDC2-0DD9-4812-9B8F-0E383EFBCEF9}">
      <dsp:nvSpPr>
        <dsp:cNvPr id="0" name=""/>
        <dsp:cNvSpPr/>
      </dsp:nvSpPr>
      <dsp:spPr>
        <a:xfrm>
          <a:off x="4286729" y="1424210"/>
          <a:ext cx="1854023" cy="651827"/>
        </a:xfrm>
        <a:custGeom>
          <a:avLst/>
          <a:gdLst/>
          <a:ahLst/>
          <a:cxnLst/>
          <a:rect l="0" t="0" r="0" b="0"/>
          <a:pathLst>
            <a:path>
              <a:moveTo>
                <a:pt x="1854023" y="0"/>
              </a:moveTo>
              <a:lnTo>
                <a:pt x="1854023" y="444201"/>
              </a:lnTo>
              <a:lnTo>
                <a:pt x="0" y="444201"/>
              </a:lnTo>
              <a:lnTo>
                <a:pt x="0" y="651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5B2C-4BC4-465C-BF8D-162D95B20725}">
      <dsp:nvSpPr>
        <dsp:cNvPr id="0" name=""/>
        <dsp:cNvSpPr/>
      </dsp:nvSpPr>
      <dsp:spPr>
        <a:xfrm>
          <a:off x="3762808" y="1023"/>
          <a:ext cx="4755888" cy="142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5BE3-8E5D-44C7-91F2-448FCBF2C5BB}">
      <dsp:nvSpPr>
        <dsp:cNvPr id="0" name=""/>
        <dsp:cNvSpPr/>
      </dsp:nvSpPr>
      <dsp:spPr>
        <a:xfrm>
          <a:off x="4011835" y="237598"/>
          <a:ext cx="4755888" cy="14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Basic Airway management</a:t>
          </a:r>
          <a:endParaRPr lang="en-US" sz="3200" kern="1200" dirty="0"/>
        </a:p>
      </dsp:txBody>
      <dsp:txXfrm>
        <a:off x="4053519" y="279282"/>
        <a:ext cx="4672520" cy="1339819"/>
      </dsp:txXfrm>
    </dsp:sp>
    <dsp:sp modelId="{20A97A7A-14B0-4540-9FDF-004E463C7E66}">
      <dsp:nvSpPr>
        <dsp:cNvPr id="0" name=""/>
        <dsp:cNvSpPr/>
      </dsp:nvSpPr>
      <dsp:spPr>
        <a:xfrm>
          <a:off x="3166109" y="2076037"/>
          <a:ext cx="2241239" cy="142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AD50-4078-401C-8357-334D7C79D6DF}">
      <dsp:nvSpPr>
        <dsp:cNvPr id="0" name=""/>
        <dsp:cNvSpPr/>
      </dsp:nvSpPr>
      <dsp:spPr>
        <a:xfrm>
          <a:off x="3415136" y="2312612"/>
          <a:ext cx="2241239" cy="14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Inadequate Ventilation</a:t>
          </a:r>
          <a:endParaRPr lang="en-US" sz="2800" kern="1200" dirty="0"/>
        </a:p>
      </dsp:txBody>
      <dsp:txXfrm>
        <a:off x="3456820" y="2354296"/>
        <a:ext cx="2157871" cy="1339819"/>
      </dsp:txXfrm>
    </dsp:sp>
    <dsp:sp modelId="{436FEE05-E1C3-4C1E-932A-4E7C3C7F761D}">
      <dsp:nvSpPr>
        <dsp:cNvPr id="0" name=""/>
        <dsp:cNvSpPr/>
      </dsp:nvSpPr>
      <dsp:spPr>
        <a:xfrm>
          <a:off x="1151176" y="4151052"/>
          <a:ext cx="2679828" cy="142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8ED7A-4B91-49CA-80D8-6BDF59AE6BDF}">
      <dsp:nvSpPr>
        <dsp:cNvPr id="0" name=""/>
        <dsp:cNvSpPr/>
      </dsp:nvSpPr>
      <dsp:spPr>
        <a:xfrm>
          <a:off x="1400203" y="4387627"/>
          <a:ext cx="2679828" cy="14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Decrease Respiratory Effort</a:t>
          </a:r>
          <a:endParaRPr lang="en-US" sz="2800" kern="1200" dirty="0"/>
        </a:p>
      </dsp:txBody>
      <dsp:txXfrm>
        <a:off x="1441887" y="4429311"/>
        <a:ext cx="2596460" cy="1339819"/>
      </dsp:txXfrm>
    </dsp:sp>
    <dsp:sp modelId="{C7B6F626-1C36-47C2-B836-D93296531309}">
      <dsp:nvSpPr>
        <dsp:cNvPr id="0" name=""/>
        <dsp:cNvSpPr/>
      </dsp:nvSpPr>
      <dsp:spPr>
        <a:xfrm>
          <a:off x="4329058" y="4151052"/>
          <a:ext cx="3093224" cy="142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F936C-F39E-4D55-9E31-B37C5D67D998}">
      <dsp:nvSpPr>
        <dsp:cNvPr id="0" name=""/>
        <dsp:cNvSpPr/>
      </dsp:nvSpPr>
      <dsp:spPr>
        <a:xfrm>
          <a:off x="4578084" y="4387627"/>
          <a:ext cx="3093224" cy="14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Airway obstruction</a:t>
          </a:r>
          <a:endParaRPr lang="en-US" sz="2800" kern="1200" dirty="0"/>
        </a:p>
      </dsp:txBody>
      <dsp:txXfrm>
        <a:off x="4619768" y="4429311"/>
        <a:ext cx="3009856" cy="1339819"/>
      </dsp:txXfrm>
    </dsp:sp>
    <dsp:sp modelId="{77D59A33-52AB-482F-8306-74CE35D0BB2F}">
      <dsp:nvSpPr>
        <dsp:cNvPr id="0" name=""/>
        <dsp:cNvSpPr/>
      </dsp:nvSpPr>
      <dsp:spPr>
        <a:xfrm>
          <a:off x="5905403" y="2076037"/>
          <a:ext cx="3209993" cy="142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995E-DE50-4A59-88F8-BA430EC68BC3}">
      <dsp:nvSpPr>
        <dsp:cNvPr id="0" name=""/>
        <dsp:cNvSpPr/>
      </dsp:nvSpPr>
      <dsp:spPr>
        <a:xfrm>
          <a:off x="6154429" y="2312612"/>
          <a:ext cx="3209993" cy="14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Cardiopulmonary Resuscitation</a:t>
          </a:r>
          <a:endParaRPr lang="en-US" sz="2800" kern="1200" dirty="0"/>
        </a:p>
      </dsp:txBody>
      <dsp:txXfrm>
        <a:off x="6196113" y="2354296"/>
        <a:ext cx="3126625" cy="1339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8D05-881C-4473-A723-5424C195686C}">
      <dsp:nvSpPr>
        <dsp:cNvPr id="0" name=""/>
        <dsp:cNvSpPr/>
      </dsp:nvSpPr>
      <dsp:spPr>
        <a:xfrm>
          <a:off x="570570" y="0"/>
          <a:ext cx="4460367" cy="90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Decrease Respiratory Effort</a:t>
          </a:r>
          <a:endParaRPr lang="en-US" sz="2800" kern="1200" dirty="0"/>
        </a:p>
      </dsp:txBody>
      <dsp:txXfrm>
        <a:off x="597167" y="26597"/>
        <a:ext cx="4407173" cy="854905"/>
      </dsp:txXfrm>
    </dsp:sp>
    <dsp:sp modelId="{DF9C450B-D934-4D13-B760-504C48E768E7}">
      <dsp:nvSpPr>
        <dsp:cNvPr id="0" name=""/>
        <dsp:cNvSpPr/>
      </dsp:nvSpPr>
      <dsp:spPr>
        <a:xfrm rot="5400000">
          <a:off x="2721295" y="987558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6231C-4A1F-4BA0-B4E2-534396691401}">
      <dsp:nvSpPr>
        <dsp:cNvPr id="0" name=""/>
        <dsp:cNvSpPr/>
      </dsp:nvSpPr>
      <dsp:spPr>
        <a:xfrm>
          <a:off x="511090" y="1225934"/>
          <a:ext cx="457932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Intrinsic (ICH)                  Extrinsic (opioids)</a:t>
          </a:r>
          <a:endParaRPr lang="en-US" sz="2800" kern="1200" dirty="0"/>
        </a:p>
      </dsp:txBody>
      <dsp:txXfrm>
        <a:off x="537687" y="1252531"/>
        <a:ext cx="4526134" cy="854905"/>
      </dsp:txXfrm>
    </dsp:sp>
    <dsp:sp modelId="{05B01E02-CF4B-4F11-8A11-2AF7F82EF4AF}">
      <dsp:nvSpPr>
        <dsp:cNvPr id="0" name=""/>
        <dsp:cNvSpPr/>
      </dsp:nvSpPr>
      <dsp:spPr>
        <a:xfrm rot="5400000">
          <a:off x="2721295" y="2213492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0452E-7CA4-4C98-8FC5-5A8BD12C5FB8}">
      <dsp:nvSpPr>
        <dsp:cNvPr id="0" name=""/>
        <dsp:cNvSpPr/>
      </dsp:nvSpPr>
      <dsp:spPr>
        <a:xfrm>
          <a:off x="979451" y="2451869"/>
          <a:ext cx="3642605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Silent</a:t>
          </a:r>
          <a:endParaRPr lang="en-US" sz="2800" kern="1200" dirty="0"/>
        </a:p>
      </dsp:txBody>
      <dsp:txXfrm>
        <a:off x="1006048" y="2478466"/>
        <a:ext cx="3589411" cy="854905"/>
      </dsp:txXfrm>
    </dsp:sp>
    <dsp:sp modelId="{ABD6E6B4-B08A-4837-8140-3460A746A1B8}">
      <dsp:nvSpPr>
        <dsp:cNvPr id="0" name=""/>
        <dsp:cNvSpPr/>
      </dsp:nvSpPr>
      <dsp:spPr>
        <a:xfrm rot="5400000">
          <a:off x="2721295" y="3439427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FB82-6634-4BFF-8501-6FD62E0748C5}">
      <dsp:nvSpPr>
        <dsp:cNvPr id="0" name=""/>
        <dsp:cNvSpPr/>
      </dsp:nvSpPr>
      <dsp:spPr>
        <a:xfrm>
          <a:off x="984555" y="3677803"/>
          <a:ext cx="363239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Difficult to assess</a:t>
          </a:r>
        </a:p>
      </dsp:txBody>
      <dsp:txXfrm>
        <a:off x="1011152" y="3704400"/>
        <a:ext cx="3579204" cy="854905"/>
      </dsp:txXfrm>
    </dsp:sp>
    <dsp:sp modelId="{B5DFD461-B378-4F22-85FE-8CF48E505816}">
      <dsp:nvSpPr>
        <dsp:cNvPr id="0" name=""/>
        <dsp:cNvSpPr/>
      </dsp:nvSpPr>
      <dsp:spPr>
        <a:xfrm rot="5400000">
          <a:off x="2721295" y="4665362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5910E-439D-4F09-BEF7-99DAFD77F4BA}">
      <dsp:nvSpPr>
        <dsp:cNvPr id="0" name=""/>
        <dsp:cNvSpPr/>
      </dsp:nvSpPr>
      <dsp:spPr>
        <a:xfrm>
          <a:off x="984555" y="4903738"/>
          <a:ext cx="363239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Rate, pattern and depth</a:t>
          </a:r>
          <a:endParaRPr lang="en-IN" sz="2800" kern="1200" dirty="0"/>
        </a:p>
      </dsp:txBody>
      <dsp:txXfrm>
        <a:off x="1011152" y="4930335"/>
        <a:ext cx="3579204" cy="854905"/>
      </dsp:txXfrm>
    </dsp:sp>
    <dsp:sp modelId="{DD4AC2DE-9EF6-4657-885E-4AD1FF6C4AF5}">
      <dsp:nvSpPr>
        <dsp:cNvPr id="0" name=""/>
        <dsp:cNvSpPr/>
      </dsp:nvSpPr>
      <dsp:spPr>
        <a:xfrm>
          <a:off x="5598954" y="0"/>
          <a:ext cx="4405554" cy="90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Airway Obstruction</a:t>
          </a:r>
          <a:endParaRPr lang="en-US" sz="4200" kern="1200" dirty="0"/>
        </a:p>
      </dsp:txBody>
      <dsp:txXfrm>
        <a:off x="5625551" y="26597"/>
        <a:ext cx="4352360" cy="854905"/>
      </dsp:txXfrm>
    </dsp:sp>
    <dsp:sp modelId="{F14F7947-E905-4240-B935-20465B8B04F2}">
      <dsp:nvSpPr>
        <dsp:cNvPr id="0" name=""/>
        <dsp:cNvSpPr/>
      </dsp:nvSpPr>
      <dsp:spPr>
        <a:xfrm rot="5400000">
          <a:off x="7722273" y="987558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55CBA-E6BA-45AA-99B5-656B537F94AB}">
      <dsp:nvSpPr>
        <dsp:cNvPr id="0" name=""/>
        <dsp:cNvSpPr/>
      </dsp:nvSpPr>
      <dsp:spPr>
        <a:xfrm>
          <a:off x="5640654" y="1225934"/>
          <a:ext cx="4322154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Unconsciousness; Foreign Body; Injury; Secretions</a:t>
          </a:r>
          <a:endParaRPr lang="en-US" sz="2800" kern="1200" dirty="0"/>
        </a:p>
      </dsp:txBody>
      <dsp:txXfrm>
        <a:off x="5667251" y="1252531"/>
        <a:ext cx="4268960" cy="854905"/>
      </dsp:txXfrm>
    </dsp:sp>
    <dsp:sp modelId="{3B0FEDC8-21DD-41B5-9893-55ECE5683BE7}">
      <dsp:nvSpPr>
        <dsp:cNvPr id="0" name=""/>
        <dsp:cNvSpPr/>
      </dsp:nvSpPr>
      <dsp:spPr>
        <a:xfrm rot="5400000">
          <a:off x="7722273" y="2213492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26ABB-FB06-41F4-810F-7738B656C9E4}">
      <dsp:nvSpPr>
        <dsp:cNvPr id="0" name=""/>
        <dsp:cNvSpPr/>
      </dsp:nvSpPr>
      <dsp:spPr>
        <a:xfrm>
          <a:off x="5985532" y="2451869"/>
          <a:ext cx="363239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Noisy</a:t>
          </a:r>
          <a:endParaRPr lang="en-US" sz="2800" kern="1200" dirty="0"/>
        </a:p>
      </dsp:txBody>
      <dsp:txXfrm>
        <a:off x="6012129" y="2478466"/>
        <a:ext cx="3579204" cy="854905"/>
      </dsp:txXfrm>
    </dsp:sp>
    <dsp:sp modelId="{2B5B50DE-59D6-4D41-AEDF-21A9EB7A001F}">
      <dsp:nvSpPr>
        <dsp:cNvPr id="0" name=""/>
        <dsp:cNvSpPr/>
      </dsp:nvSpPr>
      <dsp:spPr>
        <a:xfrm rot="5400000">
          <a:off x="7722273" y="3439427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BE0ED-115B-49BC-8CD5-EC3F305647E0}">
      <dsp:nvSpPr>
        <dsp:cNvPr id="0" name=""/>
        <dsp:cNvSpPr/>
      </dsp:nvSpPr>
      <dsp:spPr>
        <a:xfrm>
          <a:off x="5985532" y="3677803"/>
          <a:ext cx="363239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Easier to detect</a:t>
          </a:r>
        </a:p>
      </dsp:txBody>
      <dsp:txXfrm>
        <a:off x="6012129" y="3704400"/>
        <a:ext cx="3579204" cy="854905"/>
      </dsp:txXfrm>
    </dsp:sp>
    <dsp:sp modelId="{C4D01C37-9C52-4470-93E7-B21043BD1D79}">
      <dsp:nvSpPr>
        <dsp:cNvPr id="0" name=""/>
        <dsp:cNvSpPr/>
      </dsp:nvSpPr>
      <dsp:spPr>
        <a:xfrm rot="5400000">
          <a:off x="7722273" y="4665362"/>
          <a:ext cx="158917" cy="1589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50839-8ADA-4678-8BEF-58B1215CC63B}">
      <dsp:nvSpPr>
        <dsp:cNvPr id="0" name=""/>
        <dsp:cNvSpPr/>
      </dsp:nvSpPr>
      <dsp:spPr>
        <a:xfrm>
          <a:off x="5985532" y="4903738"/>
          <a:ext cx="3632398" cy="9080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Accessory Muscle</a:t>
          </a:r>
          <a:endParaRPr lang="en-IN" sz="2800" kern="1200" dirty="0"/>
        </a:p>
      </dsp:txBody>
      <dsp:txXfrm>
        <a:off x="6012129" y="4930335"/>
        <a:ext cx="3579204" cy="854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6AEB-85C3-47CB-9C9F-25605123A6B3}">
      <dsp:nvSpPr>
        <dsp:cNvPr id="0" name=""/>
        <dsp:cNvSpPr/>
      </dsp:nvSpPr>
      <dsp:spPr>
        <a:xfrm>
          <a:off x="6540797" y="1749575"/>
          <a:ext cx="1847890" cy="50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60"/>
              </a:lnTo>
              <a:lnTo>
                <a:pt x="1847890" y="346660"/>
              </a:lnTo>
              <a:lnTo>
                <a:pt x="1847890" y="508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82BE0-3A2B-45B6-A3BD-1B33BA941BA9}">
      <dsp:nvSpPr>
        <dsp:cNvPr id="0" name=""/>
        <dsp:cNvSpPr/>
      </dsp:nvSpPr>
      <dsp:spPr>
        <a:xfrm>
          <a:off x="4419060" y="3368942"/>
          <a:ext cx="2363409" cy="50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60"/>
              </a:lnTo>
              <a:lnTo>
                <a:pt x="2363409" y="346660"/>
              </a:lnTo>
              <a:lnTo>
                <a:pt x="2363409" y="50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C972A-107B-4FD0-99D4-FAED6B2104E5}">
      <dsp:nvSpPr>
        <dsp:cNvPr id="0" name=""/>
        <dsp:cNvSpPr/>
      </dsp:nvSpPr>
      <dsp:spPr>
        <a:xfrm>
          <a:off x="2174239" y="3368942"/>
          <a:ext cx="2244820" cy="508694"/>
        </a:xfrm>
        <a:custGeom>
          <a:avLst/>
          <a:gdLst/>
          <a:ahLst/>
          <a:cxnLst/>
          <a:rect l="0" t="0" r="0" b="0"/>
          <a:pathLst>
            <a:path>
              <a:moveTo>
                <a:pt x="2244820" y="0"/>
              </a:moveTo>
              <a:lnTo>
                <a:pt x="2244820" y="346660"/>
              </a:lnTo>
              <a:lnTo>
                <a:pt x="0" y="346660"/>
              </a:lnTo>
              <a:lnTo>
                <a:pt x="0" y="50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3ADB7-DBC4-4668-AAFA-7277517E5524}">
      <dsp:nvSpPr>
        <dsp:cNvPr id="0" name=""/>
        <dsp:cNvSpPr/>
      </dsp:nvSpPr>
      <dsp:spPr>
        <a:xfrm>
          <a:off x="4419060" y="1749575"/>
          <a:ext cx="2121737" cy="508694"/>
        </a:xfrm>
        <a:custGeom>
          <a:avLst/>
          <a:gdLst/>
          <a:ahLst/>
          <a:cxnLst/>
          <a:rect l="0" t="0" r="0" b="0"/>
          <a:pathLst>
            <a:path>
              <a:moveTo>
                <a:pt x="2121737" y="0"/>
              </a:moveTo>
              <a:lnTo>
                <a:pt x="2121737" y="346660"/>
              </a:lnTo>
              <a:lnTo>
                <a:pt x="0" y="346660"/>
              </a:lnTo>
              <a:lnTo>
                <a:pt x="0" y="508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CA7B-9843-4DD6-B536-FB1A40801AF3}">
      <dsp:nvSpPr>
        <dsp:cNvPr id="0" name=""/>
        <dsp:cNvSpPr/>
      </dsp:nvSpPr>
      <dsp:spPr>
        <a:xfrm>
          <a:off x="4658915" y="638902"/>
          <a:ext cx="3763764" cy="111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9ECA4-B425-49B4-9983-B042DB0BCB33}">
      <dsp:nvSpPr>
        <dsp:cNvPr id="0" name=""/>
        <dsp:cNvSpPr/>
      </dsp:nvSpPr>
      <dsp:spPr>
        <a:xfrm>
          <a:off x="4853258" y="823528"/>
          <a:ext cx="3763764" cy="1110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Basic airway management </a:t>
          </a:r>
          <a:endParaRPr lang="en-US" sz="2800" kern="1200" dirty="0"/>
        </a:p>
      </dsp:txBody>
      <dsp:txXfrm>
        <a:off x="4885789" y="856059"/>
        <a:ext cx="3698702" cy="1045611"/>
      </dsp:txXfrm>
    </dsp:sp>
    <dsp:sp modelId="{8AB207C2-2CEA-4237-AF3B-FAFB92B41A3E}">
      <dsp:nvSpPr>
        <dsp:cNvPr id="0" name=""/>
        <dsp:cNvSpPr/>
      </dsp:nvSpPr>
      <dsp:spPr>
        <a:xfrm>
          <a:off x="2765513" y="2258269"/>
          <a:ext cx="3307094" cy="111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5AA27-6F07-4117-A093-BFC4CB56BC7D}">
      <dsp:nvSpPr>
        <dsp:cNvPr id="0" name=""/>
        <dsp:cNvSpPr/>
      </dsp:nvSpPr>
      <dsp:spPr>
        <a:xfrm>
          <a:off x="2959856" y="2442895"/>
          <a:ext cx="3307094" cy="1110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Children</a:t>
          </a:r>
          <a:endParaRPr lang="en-US" sz="2800" kern="1200" dirty="0"/>
        </a:p>
      </dsp:txBody>
      <dsp:txXfrm>
        <a:off x="2992387" y="2475426"/>
        <a:ext cx="3242032" cy="1045611"/>
      </dsp:txXfrm>
    </dsp:sp>
    <dsp:sp modelId="{8D87B9A0-4B80-4108-9A9A-81F2F1C89209}">
      <dsp:nvSpPr>
        <dsp:cNvPr id="0" name=""/>
        <dsp:cNvSpPr/>
      </dsp:nvSpPr>
      <dsp:spPr>
        <a:xfrm>
          <a:off x="5174" y="3877636"/>
          <a:ext cx="4338131" cy="111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09310-0DBF-4EF7-9838-9B21B0A1BC60}">
      <dsp:nvSpPr>
        <dsp:cNvPr id="0" name=""/>
        <dsp:cNvSpPr/>
      </dsp:nvSpPr>
      <dsp:spPr>
        <a:xfrm>
          <a:off x="199517" y="4062262"/>
          <a:ext cx="4338131" cy="1110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Airway foreign bodies </a:t>
          </a:r>
          <a:endParaRPr lang="en-US" sz="3300" kern="1200" dirty="0"/>
        </a:p>
      </dsp:txBody>
      <dsp:txXfrm>
        <a:off x="232048" y="4094793"/>
        <a:ext cx="4273069" cy="1045611"/>
      </dsp:txXfrm>
    </dsp:sp>
    <dsp:sp modelId="{3E78FBD6-1186-45D5-8216-4267DAA8D1EF}">
      <dsp:nvSpPr>
        <dsp:cNvPr id="0" name=""/>
        <dsp:cNvSpPr/>
      </dsp:nvSpPr>
      <dsp:spPr>
        <a:xfrm>
          <a:off x="4731992" y="3877636"/>
          <a:ext cx="4100954" cy="111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FB77-17CE-4D53-8B3D-883F4731C4C4}">
      <dsp:nvSpPr>
        <dsp:cNvPr id="0" name=""/>
        <dsp:cNvSpPr/>
      </dsp:nvSpPr>
      <dsp:spPr>
        <a:xfrm>
          <a:off x="4926336" y="4062262"/>
          <a:ext cx="4100954" cy="1110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Emergency conditions</a:t>
          </a:r>
          <a:endParaRPr lang="en-US" sz="3300" kern="1200" dirty="0"/>
        </a:p>
      </dsp:txBody>
      <dsp:txXfrm>
        <a:off x="4958867" y="4094793"/>
        <a:ext cx="4035892" cy="1045611"/>
      </dsp:txXfrm>
    </dsp:sp>
    <dsp:sp modelId="{0DFA8E12-2FCA-4AD1-BC77-157CE4D36459}">
      <dsp:nvSpPr>
        <dsp:cNvPr id="0" name=""/>
        <dsp:cNvSpPr/>
      </dsp:nvSpPr>
      <dsp:spPr>
        <a:xfrm>
          <a:off x="6461294" y="2258269"/>
          <a:ext cx="3854787" cy="1110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BB46E-2C88-4E65-B1EB-2F713723F596}">
      <dsp:nvSpPr>
        <dsp:cNvPr id="0" name=""/>
        <dsp:cNvSpPr/>
      </dsp:nvSpPr>
      <dsp:spPr>
        <a:xfrm>
          <a:off x="6655638" y="2442895"/>
          <a:ext cx="3854787" cy="1110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Adult</a:t>
          </a:r>
          <a:endParaRPr lang="en-US" sz="2800" kern="1200" dirty="0"/>
        </a:p>
      </dsp:txBody>
      <dsp:txXfrm>
        <a:off x="6688169" y="2475426"/>
        <a:ext cx="3789725" cy="1045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EA3E-AA3D-447E-A0CC-B4293E5ABBD9}">
      <dsp:nvSpPr>
        <dsp:cNvPr id="0" name=""/>
        <dsp:cNvSpPr/>
      </dsp:nvSpPr>
      <dsp:spPr>
        <a:xfrm>
          <a:off x="2053" y="0"/>
          <a:ext cx="4379788" cy="5697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u="sng" kern="1200" dirty="0" smtClean="0"/>
            <a:t>MILD OBSTRUCTION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Ability to speak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Hoarse cry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Forceful cough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Good air entry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Inspiratory stridor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Snoring (stertor)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Minimal or no retractions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 No nasal flaring or grunting</a:t>
          </a:r>
          <a:endParaRPr lang="en-US" sz="2800" kern="1200" dirty="0"/>
        </a:p>
      </dsp:txBody>
      <dsp:txXfrm>
        <a:off x="130333" y="128280"/>
        <a:ext cx="4123228" cy="5440901"/>
      </dsp:txXfrm>
    </dsp:sp>
    <dsp:sp modelId="{1F811D0D-E13A-482F-882C-6A95625FB2E5}">
      <dsp:nvSpPr>
        <dsp:cNvPr id="0" name=""/>
        <dsp:cNvSpPr/>
      </dsp:nvSpPr>
      <dsp:spPr>
        <a:xfrm>
          <a:off x="4819821" y="2305636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4819821" y="2522873"/>
        <a:ext cx="649961" cy="651713"/>
      </dsp:txXfrm>
    </dsp:sp>
    <dsp:sp modelId="{88F4D7BD-71A8-4F9C-B862-4AA5D13BA4E7}">
      <dsp:nvSpPr>
        <dsp:cNvPr id="0" name=""/>
        <dsp:cNvSpPr/>
      </dsp:nvSpPr>
      <dsp:spPr>
        <a:xfrm>
          <a:off x="6133757" y="514829"/>
          <a:ext cx="4379788" cy="466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Encourage continuing coughing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Stay and monitor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Take steps if progress to severe obstruction </a:t>
          </a:r>
          <a:endParaRPr lang="en-US" sz="2800" kern="1200" dirty="0"/>
        </a:p>
      </dsp:txBody>
      <dsp:txXfrm>
        <a:off x="6262037" y="643109"/>
        <a:ext cx="4123228" cy="4411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6CCB-7E23-4E55-A357-E4D7EC28EE37}">
      <dsp:nvSpPr>
        <dsp:cNvPr id="0" name=""/>
        <dsp:cNvSpPr/>
      </dsp:nvSpPr>
      <dsp:spPr>
        <a:xfrm>
          <a:off x="7186" y="0"/>
          <a:ext cx="4375511" cy="573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u="sng" kern="1200" dirty="0" smtClean="0"/>
            <a:t>SEVERE OBSTRUCTION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Universal Choking sign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Unable to speak or cry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 Poor or no air entry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Retractions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nasal flaring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Prolonged inspiratory time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Tachypnea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Audible inspiratory stridor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N" sz="2800" kern="1200" dirty="0" smtClean="0"/>
            <a:t>loss of consciousness</a:t>
          </a:r>
          <a:endParaRPr lang="en-US" sz="2800" kern="1200" dirty="0"/>
        </a:p>
      </dsp:txBody>
      <dsp:txXfrm>
        <a:off x="135340" y="128154"/>
        <a:ext cx="4119203" cy="5475417"/>
      </dsp:txXfrm>
    </dsp:sp>
    <dsp:sp modelId="{E014F149-98EF-42F8-9539-82EE76141EDB}">
      <dsp:nvSpPr>
        <dsp:cNvPr id="0" name=""/>
        <dsp:cNvSpPr/>
      </dsp:nvSpPr>
      <dsp:spPr>
        <a:xfrm>
          <a:off x="4820248" y="2323299"/>
          <a:ext cx="927608" cy="108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4820248" y="2540324"/>
        <a:ext cx="649326" cy="651076"/>
      </dsp:txXfrm>
    </dsp:sp>
    <dsp:sp modelId="{D2717341-108D-439A-8ECB-6DB87B995683}">
      <dsp:nvSpPr>
        <dsp:cNvPr id="0" name=""/>
        <dsp:cNvSpPr/>
      </dsp:nvSpPr>
      <dsp:spPr>
        <a:xfrm>
          <a:off x="6132902" y="44612"/>
          <a:ext cx="4375511" cy="564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Take steps to relive obstruction: Abdominal thrusts/ Chest thrusts/ Back thrusts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 Blind finger-sweeps</a:t>
          </a:r>
          <a:endParaRPr lang="en-US" sz="2800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CPR when unconscious</a:t>
          </a:r>
          <a:endParaRPr lang="en-US" sz="2800" kern="1200" dirty="0"/>
        </a:p>
      </dsp:txBody>
      <dsp:txXfrm>
        <a:off x="6261056" y="172766"/>
        <a:ext cx="4119203" cy="538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2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46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87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BE57228-088C-4F52-88DE-7CE5DF4EA261}" type="slidenum">
              <a:rPr lang="ar-SA"/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WWW.SMSO.NET</a:t>
            </a:r>
          </a:p>
        </p:txBody>
      </p:sp>
    </p:spTree>
    <p:extLst>
      <p:ext uri="{BB962C8B-B14F-4D97-AF65-F5344CB8AC3E}">
        <p14:creationId xmlns:p14="http://schemas.microsoft.com/office/powerpoint/2010/main" val="318744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18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6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44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96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31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2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458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7951-3F95-4AE4-AE02-D25933E340D2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C832-0491-40A8-8253-C2D189671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05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Basic Airway Management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 Nishith Govil</a:t>
            </a:r>
          </a:p>
          <a:p>
            <a:r>
              <a:rPr lang="en-IN" dirty="0" smtClean="0"/>
              <a:t>Associate Professor </a:t>
            </a:r>
          </a:p>
          <a:p>
            <a:r>
              <a:rPr lang="en-IN" dirty="0" smtClean="0"/>
              <a:t>Department of Anaesthesiology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04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490654"/>
            <a:ext cx="10749775" cy="5985337"/>
          </a:xfrm>
        </p:spPr>
      </p:pic>
    </p:spTree>
    <p:extLst>
      <p:ext uri="{BB962C8B-B14F-4D97-AF65-F5344CB8AC3E}">
        <p14:creationId xmlns:p14="http://schemas.microsoft.com/office/powerpoint/2010/main" val="4030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smtClean="0"/>
              <a:t>WWW.SMSO.NET</a:t>
            </a:r>
          </a:p>
        </p:txBody>
      </p:sp>
      <p:pic>
        <p:nvPicPr>
          <p:cNvPr id="11269" name="Picture 10" descr="chokec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1676401"/>
            <a:ext cx="3673475" cy="3068637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5912" y="847493"/>
            <a:ext cx="5146288" cy="50403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74" y="847493"/>
            <a:ext cx="5269875" cy="48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Anatomic considerations in children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N" dirty="0" smtClean="0"/>
              <a:t>Prominent </a:t>
            </a:r>
            <a:r>
              <a:rPr lang="en-IN" dirty="0" smtClean="0"/>
              <a:t>occiput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Small mouth opening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 smtClean="0"/>
              <a:t>Large tongue, tonsils and adenoids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Superior laryngeal </a:t>
            </a:r>
            <a:r>
              <a:rPr lang="en-IN" dirty="0" smtClean="0"/>
              <a:t>position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 smtClean="0"/>
              <a:t>Weaker hyoepiglottic </a:t>
            </a:r>
            <a:r>
              <a:rPr lang="en-IN" dirty="0" smtClean="0"/>
              <a:t>ligament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 smtClean="0"/>
              <a:t>Large, floppy epiglottis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Shorter </a:t>
            </a:r>
            <a:r>
              <a:rPr lang="en-IN" dirty="0" smtClean="0"/>
              <a:t>trachea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 smtClean="0"/>
              <a:t>Anatomic subglottic </a:t>
            </a:r>
            <a:r>
              <a:rPr lang="en-IN" dirty="0" smtClean="0"/>
              <a:t>narrowing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8335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747132"/>
            <a:ext cx="7839307" cy="5187737"/>
          </a:xfrm>
        </p:spPr>
      </p:pic>
    </p:spTree>
    <p:extLst>
      <p:ext uri="{BB962C8B-B14F-4D97-AF65-F5344CB8AC3E}">
        <p14:creationId xmlns:p14="http://schemas.microsoft.com/office/powerpoint/2010/main" val="42673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PHYSIOLOGIC CONSIDERATIONS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Age-related high respiratory rate</a:t>
            </a:r>
          </a:p>
          <a:p>
            <a:r>
              <a:rPr lang="en-IN" dirty="0" smtClean="0"/>
              <a:t>Periodic </a:t>
            </a:r>
            <a:r>
              <a:rPr lang="en-IN" dirty="0"/>
              <a:t>breathing </a:t>
            </a:r>
            <a:r>
              <a:rPr lang="en-IN" dirty="0" smtClean="0"/>
              <a:t>and Apnoea</a:t>
            </a:r>
          </a:p>
          <a:p>
            <a:r>
              <a:rPr lang="en-IN" dirty="0" smtClean="0"/>
              <a:t>Preferential nasal breathing</a:t>
            </a:r>
          </a:p>
          <a:p>
            <a:r>
              <a:rPr lang="en-IN" dirty="0" smtClean="0"/>
              <a:t>Smaller tidal volumes </a:t>
            </a:r>
            <a:r>
              <a:rPr lang="en-IN" dirty="0"/>
              <a:t>relative to body size (6 to 8 mL/kg)</a:t>
            </a:r>
            <a:endParaRPr lang="en-IN" dirty="0" smtClean="0"/>
          </a:p>
          <a:p>
            <a:r>
              <a:rPr lang="en-IN" dirty="0" smtClean="0"/>
              <a:t>Lower functional residual capacity</a:t>
            </a:r>
          </a:p>
          <a:p>
            <a:r>
              <a:rPr lang="en-IN" dirty="0" smtClean="0"/>
              <a:t>Higher oxygen metabolism: </a:t>
            </a:r>
            <a:r>
              <a:rPr lang="en-IN" dirty="0"/>
              <a:t>(6 versus 3 mL/kg/min)</a:t>
            </a:r>
            <a:endParaRPr lang="en-IN" dirty="0" smtClean="0"/>
          </a:p>
          <a:p>
            <a:r>
              <a:rPr lang="en-IN" dirty="0" smtClean="0"/>
              <a:t>Prone to respiratory fatigue: </a:t>
            </a:r>
            <a:r>
              <a:rPr lang="en-IN" dirty="0"/>
              <a:t> lower percentage of </a:t>
            </a:r>
            <a:r>
              <a:rPr lang="en-IN" dirty="0" smtClean="0"/>
              <a:t>type 1 muscle fibres </a:t>
            </a:r>
          </a:p>
          <a:p>
            <a:r>
              <a:rPr lang="en-IN" dirty="0" smtClean="0"/>
              <a:t>Higher vagal tone</a:t>
            </a:r>
          </a:p>
        </p:txBody>
      </p:sp>
    </p:spTree>
    <p:extLst>
      <p:ext uri="{BB962C8B-B14F-4D97-AF65-F5344CB8AC3E}">
        <p14:creationId xmlns:p14="http://schemas.microsoft.com/office/powerpoint/2010/main" val="20543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Head Tilt &amp; Chin Lift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1605776"/>
            <a:ext cx="8229600" cy="387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29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Head Tilt &amp; Chin Lift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59" y="2248694"/>
            <a:ext cx="6891453" cy="3505200"/>
          </a:xfrm>
        </p:spPr>
      </p:pic>
    </p:spTree>
    <p:extLst>
      <p:ext uri="{BB962C8B-B14F-4D97-AF65-F5344CB8AC3E}">
        <p14:creationId xmlns:p14="http://schemas.microsoft.com/office/powerpoint/2010/main" val="37913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Jaw-thrust manoeuvre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9" y="1516566"/>
            <a:ext cx="8229600" cy="4118265"/>
          </a:xfrm>
        </p:spPr>
      </p:pic>
    </p:spTree>
    <p:extLst>
      <p:ext uri="{BB962C8B-B14F-4D97-AF65-F5344CB8AC3E}">
        <p14:creationId xmlns:p14="http://schemas.microsoft.com/office/powerpoint/2010/main" val="20098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Jaw-thrust </a:t>
            </a:r>
            <a:r>
              <a:rPr lang="en-IN" dirty="0" smtClean="0"/>
              <a:t>manoeuvre in children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4" y="2219093"/>
            <a:ext cx="6679581" cy="3590691"/>
          </a:xfrm>
        </p:spPr>
      </p:pic>
    </p:spTree>
    <p:extLst>
      <p:ext uri="{BB962C8B-B14F-4D97-AF65-F5344CB8AC3E}">
        <p14:creationId xmlns:p14="http://schemas.microsoft.com/office/powerpoint/2010/main" val="4209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Oropharyngeal Airway </a:t>
            </a:r>
            <a:r>
              <a:rPr lang="en-IN" dirty="0" smtClean="0"/>
              <a:t>by Arthur </a:t>
            </a:r>
            <a:r>
              <a:rPr lang="en-IN" dirty="0"/>
              <a:t>Guedel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Pushing </a:t>
            </a:r>
            <a:r>
              <a:rPr lang="en-IN" dirty="0"/>
              <a:t>the tongue posteriorly</a:t>
            </a:r>
          </a:p>
          <a:p>
            <a:r>
              <a:rPr lang="en-IN" dirty="0"/>
              <a:t>too small a device is ineffective</a:t>
            </a:r>
          </a:p>
          <a:p>
            <a:r>
              <a:rPr lang="en-IN" dirty="0"/>
              <a:t>too large a device can obstruct the larynx</a:t>
            </a:r>
          </a:p>
          <a:p>
            <a:r>
              <a:rPr lang="en-IN" dirty="0"/>
              <a:t>traumatizing the soft tissue</a:t>
            </a:r>
          </a:p>
          <a:p>
            <a:r>
              <a:rPr lang="en-IN" dirty="0"/>
              <a:t>in </a:t>
            </a:r>
            <a:r>
              <a:rPr lang="en-IN" dirty="0" smtClean="0"/>
              <a:t>intact </a:t>
            </a:r>
            <a:r>
              <a:rPr lang="en-IN" dirty="0"/>
              <a:t>airway reflexes, induce vomiting</a:t>
            </a:r>
          </a:p>
          <a:p>
            <a:pPr>
              <a:lnSpc>
                <a:spcPct val="100000"/>
              </a:lnSpc>
            </a:pP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1940312"/>
            <a:ext cx="3958683" cy="3579541"/>
          </a:xfrm>
        </p:spPr>
      </p:pic>
    </p:spTree>
    <p:extLst>
      <p:ext uri="{BB962C8B-B14F-4D97-AF65-F5344CB8AC3E}">
        <p14:creationId xmlns:p14="http://schemas.microsoft.com/office/powerpoint/2010/main" val="3974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sz="3200" dirty="0" smtClean="0"/>
              <a:t>Which conditions need Airway management</a:t>
            </a:r>
          </a:p>
          <a:p>
            <a:pPr>
              <a:lnSpc>
                <a:spcPct val="100000"/>
              </a:lnSpc>
            </a:pPr>
            <a:r>
              <a:rPr lang="en-IN" sz="3200" dirty="0" smtClean="0"/>
              <a:t>How to Recognise Severity of problem</a:t>
            </a:r>
          </a:p>
          <a:p>
            <a:pPr>
              <a:lnSpc>
                <a:spcPct val="100000"/>
              </a:lnSpc>
            </a:pPr>
            <a:r>
              <a:rPr lang="en-IN" sz="3200" dirty="0" smtClean="0"/>
              <a:t>Different approach of Management for adult and children</a:t>
            </a:r>
          </a:p>
          <a:p>
            <a:pPr>
              <a:lnSpc>
                <a:spcPct val="100000"/>
              </a:lnSpc>
            </a:pPr>
            <a:r>
              <a:rPr lang="en-IN" sz="3200" dirty="0" smtClean="0"/>
              <a:t>Familiarization to techniques of basic airway management</a:t>
            </a:r>
          </a:p>
          <a:p>
            <a:pPr>
              <a:lnSpc>
                <a:spcPct val="100000"/>
              </a:lnSpc>
            </a:pPr>
            <a:r>
              <a:rPr lang="en-IN" sz="3200" dirty="0" smtClean="0"/>
              <a:t>Assessing your Knowledge gain</a:t>
            </a:r>
            <a:endParaRPr lang="en-IN" sz="32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1316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" y="1260089"/>
            <a:ext cx="4990286" cy="46509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9132" y="1170878"/>
            <a:ext cx="6022699" cy="49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Nasopharyngeal Airway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dirty="0" smtClean="0"/>
              <a:t>Used when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 </a:t>
            </a:r>
            <a:r>
              <a:rPr lang="en-IN" dirty="0"/>
              <a:t>OPA insertion is </a:t>
            </a:r>
            <a:r>
              <a:rPr lang="en-IN" dirty="0" smtClean="0"/>
              <a:t>difficult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  </a:t>
            </a:r>
            <a:r>
              <a:rPr lang="en-IN" dirty="0"/>
              <a:t>oral </a:t>
            </a:r>
            <a:r>
              <a:rPr lang="en-IN" dirty="0" smtClean="0"/>
              <a:t>trauma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  clenched Jaw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  semiconscious patient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  intact airway reflexes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Select </a:t>
            </a:r>
            <a:r>
              <a:rPr lang="en-IN" dirty="0"/>
              <a:t>NPAs based on </a:t>
            </a:r>
            <a:r>
              <a:rPr lang="en-IN" dirty="0" smtClean="0"/>
              <a:t>length</a:t>
            </a:r>
          </a:p>
          <a:p>
            <a:r>
              <a:rPr lang="en-IN" dirty="0" smtClean="0"/>
              <a:t>nostril </a:t>
            </a:r>
            <a:r>
              <a:rPr lang="en-IN" dirty="0"/>
              <a:t>to the earlobe or the angle of the jaw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Intracranial </a:t>
            </a:r>
            <a:r>
              <a:rPr lang="en-IN" dirty="0"/>
              <a:t>NPA placement </a:t>
            </a:r>
            <a:endParaRPr lang="en-IN" dirty="0" smtClean="0"/>
          </a:p>
          <a:p>
            <a:r>
              <a:rPr lang="en-IN" dirty="0" smtClean="0"/>
              <a:t>long </a:t>
            </a:r>
            <a:r>
              <a:rPr lang="en-IN" dirty="0"/>
              <a:t>NPA may </a:t>
            </a:r>
            <a:r>
              <a:rPr lang="en-IN" dirty="0" smtClean="0"/>
              <a:t>enter oesophagus </a:t>
            </a:r>
            <a:endParaRPr lang="en-IN" dirty="0"/>
          </a:p>
          <a:p>
            <a:r>
              <a:rPr lang="en-IN" dirty="0"/>
              <a:t>Injury to the nasal </a:t>
            </a:r>
            <a:r>
              <a:rPr lang="en-IN" dirty="0" smtClean="0"/>
              <a:t>mucosa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6566"/>
            <a:ext cx="3867150" cy="45496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5350" y="1516565"/>
            <a:ext cx="6648450" cy="45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Sniffing position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59" y="1918010"/>
            <a:ext cx="4732065" cy="402559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8576" y="1825625"/>
            <a:ext cx="50236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08" y="1676401"/>
            <a:ext cx="6426881" cy="4876799"/>
          </a:xfrm>
        </p:spPr>
      </p:pic>
    </p:spTree>
    <p:extLst>
      <p:ext uri="{BB962C8B-B14F-4D97-AF65-F5344CB8AC3E}">
        <p14:creationId xmlns:p14="http://schemas.microsoft.com/office/powerpoint/2010/main" val="3581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Breathing </a:t>
            </a:r>
            <a:r>
              <a:rPr lang="en-IN" dirty="0" smtClean="0"/>
              <a:t>Techniques: </a:t>
            </a:r>
            <a:r>
              <a:rPr lang="en-IN" dirty="0"/>
              <a:t>Bag Valve Mask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 smtClean="0"/>
              <a:t>Developed </a:t>
            </a:r>
            <a:r>
              <a:rPr lang="en-IN" dirty="0"/>
              <a:t>by Holger Hesse &amp; Henning Ruber in 1953</a:t>
            </a:r>
          </a:p>
          <a:p>
            <a:pPr>
              <a:lnSpc>
                <a:spcPct val="100000"/>
              </a:lnSpc>
            </a:pPr>
            <a:r>
              <a:rPr lang="en-IN" dirty="0"/>
              <a:t>AMBU company: Artificial Manual Breathing Unit</a:t>
            </a:r>
          </a:p>
          <a:p>
            <a:pPr>
              <a:lnSpc>
                <a:spcPct val="100000"/>
              </a:lnSpc>
            </a:pPr>
            <a:r>
              <a:rPr lang="en-IN" dirty="0"/>
              <a:t>Manual Resuscitator or Self Inflating </a:t>
            </a:r>
            <a:r>
              <a:rPr lang="en-IN" dirty="0" smtClean="0"/>
              <a:t>Bag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Provides PPV in emergency or Temporary Ventilation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Disposable or Reusable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Sizes: Infant , children and adult</a:t>
            </a:r>
          </a:p>
        </p:txBody>
      </p:sp>
    </p:spTree>
    <p:extLst>
      <p:ext uri="{BB962C8B-B14F-4D97-AF65-F5344CB8AC3E}">
        <p14:creationId xmlns:p14="http://schemas.microsoft.com/office/powerpoint/2010/main" val="29272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Components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5" y="1405054"/>
            <a:ext cx="9411629" cy="4771909"/>
          </a:xfrm>
        </p:spPr>
      </p:pic>
    </p:spTree>
    <p:extLst>
      <p:ext uri="{BB962C8B-B14F-4D97-AF65-F5344CB8AC3E}">
        <p14:creationId xmlns:p14="http://schemas.microsoft.com/office/powerpoint/2010/main" val="29451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7" y="1952860"/>
            <a:ext cx="4895384" cy="40968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4683" y="1952860"/>
            <a:ext cx="5109117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2" y="1148576"/>
            <a:ext cx="5693302" cy="50283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13034" y="1326995"/>
            <a:ext cx="4640766" cy="4849968"/>
          </a:xfrm>
        </p:spPr>
        <p:txBody>
          <a:bodyPr>
            <a:normAutofit/>
          </a:bodyPr>
          <a:lstStyle/>
          <a:p>
            <a:r>
              <a:rPr lang="en-IN" dirty="0" smtClean="0"/>
              <a:t>Stomach Inflation</a:t>
            </a:r>
          </a:p>
          <a:p>
            <a:r>
              <a:rPr lang="en-IN" dirty="0" smtClean="0"/>
              <a:t>Overinflation more harmful than hyperventilation</a:t>
            </a:r>
          </a:p>
          <a:p>
            <a:pPr lvl="0"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tidal volumes </a:t>
            </a:r>
            <a:r>
              <a:rPr lang="en-US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6 to7 mL/kg</a:t>
            </a:r>
            <a:endParaRPr lang="en-US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10 breaths </a:t>
            </a:r>
            <a:r>
              <a:rPr lang="en-US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each minute</a:t>
            </a:r>
            <a:endParaRPr lang="en-US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3A299"/>
              </a:buClr>
            </a:pPr>
            <a:r>
              <a:rPr lang="en-US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Each breath </a:t>
            </a:r>
            <a:r>
              <a:rPr lang="en-US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endParaRPr lang="en-IN" dirty="0" smtClean="0"/>
          </a:p>
          <a:p>
            <a:r>
              <a:rPr lang="en-IN" dirty="0" smtClean="0"/>
              <a:t>Lung Injury with ETT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85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Flow Volume Loops in Airway obstruction</a:t>
            </a:r>
            <a:endParaRPr lang="en-IN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6" y="1690688"/>
            <a:ext cx="8491654" cy="4275214"/>
          </a:xfrm>
        </p:spPr>
      </p:pic>
    </p:spTree>
    <p:extLst>
      <p:ext uri="{BB962C8B-B14F-4D97-AF65-F5344CB8AC3E}">
        <p14:creationId xmlns:p14="http://schemas.microsoft.com/office/powerpoint/2010/main" val="4062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48119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3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098395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8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448065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1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Potentially life-threatening causes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Foreign body</a:t>
            </a:r>
          </a:p>
          <a:p>
            <a:pPr lvl="0">
              <a:lnSpc>
                <a:spcPct val="100000"/>
              </a:lnSpc>
            </a:pPr>
            <a:r>
              <a:rPr lang="en-IN" dirty="0" smtClean="0"/>
              <a:t>Epiglottitis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IN" dirty="0"/>
              <a:t>Croup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Bacterial tracheitis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Retropharyngeal </a:t>
            </a:r>
            <a:r>
              <a:rPr lang="en-IN" dirty="0" smtClean="0"/>
              <a:t>abscess</a:t>
            </a:r>
            <a:endParaRPr lang="en-IN" dirty="0"/>
          </a:p>
          <a:p>
            <a:pPr lvl="0">
              <a:lnSpc>
                <a:spcPct val="100000"/>
              </a:lnSpc>
            </a:pPr>
            <a:r>
              <a:rPr lang="en-IN" dirty="0"/>
              <a:t>Peritonsillar </a:t>
            </a:r>
            <a:r>
              <a:rPr lang="en-IN" dirty="0" smtClean="0"/>
              <a:t>abscess</a:t>
            </a:r>
            <a:endParaRPr lang="en-IN" dirty="0"/>
          </a:p>
          <a:p>
            <a:pPr lvl="0">
              <a:lnSpc>
                <a:spcPct val="100000"/>
              </a:lnSpc>
            </a:pPr>
            <a:r>
              <a:rPr lang="en-IN" dirty="0"/>
              <a:t>Infectious </a:t>
            </a:r>
            <a:r>
              <a:rPr lang="en-IN" dirty="0" smtClean="0"/>
              <a:t>mononucleosis</a:t>
            </a:r>
          </a:p>
          <a:p>
            <a:pPr lvl="0"/>
            <a:endParaRPr lang="en-IN" dirty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Blunt or </a:t>
            </a:r>
            <a:r>
              <a:rPr lang="en-IN" dirty="0" smtClean="0"/>
              <a:t>penetrating </a:t>
            </a:r>
            <a:r>
              <a:rPr lang="en-IN" dirty="0"/>
              <a:t>injury</a:t>
            </a:r>
          </a:p>
          <a:p>
            <a:pPr>
              <a:lnSpc>
                <a:spcPct val="100000"/>
              </a:lnSpc>
            </a:pPr>
            <a:r>
              <a:rPr lang="en-IN" dirty="0"/>
              <a:t>Upper airway burns 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/>
              <a:t>A</a:t>
            </a:r>
            <a:r>
              <a:rPr lang="en-IN" dirty="0" smtClean="0"/>
              <a:t>naphylaxis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 smtClean="0"/>
              <a:t>Laryngotracheomalacia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/>
              <a:t>Hereditary angioedema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Vocal </a:t>
            </a:r>
            <a:r>
              <a:rPr lang="en-IN" dirty="0"/>
              <a:t>cord </a:t>
            </a:r>
            <a:r>
              <a:rPr lang="en-IN" dirty="0" smtClean="0"/>
              <a:t>dysfunction </a:t>
            </a:r>
          </a:p>
          <a:p>
            <a:pPr>
              <a:lnSpc>
                <a:spcPct val="100000"/>
              </a:lnSpc>
            </a:pPr>
            <a:r>
              <a:rPr lang="en-IN" dirty="0"/>
              <a:t>Laryngospasm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1543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87417"/>
              </p:ext>
            </p:extLst>
          </p:nvPr>
        </p:nvGraphicFramePr>
        <p:xfrm>
          <a:off x="838200" y="479502"/>
          <a:ext cx="10515600" cy="569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3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50"/>
            <a:ext cx="10515600" cy="1325563"/>
          </a:xfrm>
        </p:spPr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048765"/>
              </p:ext>
            </p:extLst>
          </p:nvPr>
        </p:nvGraphicFramePr>
        <p:xfrm>
          <a:off x="838200" y="490654"/>
          <a:ext cx="10515600" cy="573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1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 smtClean="0"/>
              <a:t>History and Examination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Radiological images and Endoscopy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 smtClean="0"/>
              <a:t>Positioning Manoeuvres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Airway Adjuncts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Patient position 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Breathing Techniques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Cervical fixation technique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77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457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Basic Airway Management</vt:lpstr>
      <vt:lpstr>Learning Objectives</vt:lpstr>
      <vt:lpstr>PowerPoint Presentation</vt:lpstr>
      <vt:lpstr>PowerPoint Presentation</vt:lpstr>
      <vt:lpstr>PowerPoint Presentation</vt:lpstr>
      <vt:lpstr>Potentially life-threatening causes </vt:lpstr>
      <vt:lpstr>PowerPoint Presentation</vt:lpstr>
      <vt:lpstr>PowerPoint Presentation</vt:lpstr>
      <vt:lpstr>Management</vt:lpstr>
      <vt:lpstr>PowerPoint Presentation</vt:lpstr>
      <vt:lpstr>PowerPoint Presentation</vt:lpstr>
      <vt:lpstr> Anatomic considerations in children </vt:lpstr>
      <vt:lpstr>PowerPoint Presentation</vt:lpstr>
      <vt:lpstr>PHYSIOLOGIC CONSIDERATIONS </vt:lpstr>
      <vt:lpstr>Head Tilt &amp; Chin Lift</vt:lpstr>
      <vt:lpstr>Head Tilt &amp; Chin Lift</vt:lpstr>
      <vt:lpstr>Jaw-thrust manoeuvre</vt:lpstr>
      <vt:lpstr>Jaw-thrust manoeuvre in children</vt:lpstr>
      <vt:lpstr>Oropharyngeal Airway by Arthur Guedel</vt:lpstr>
      <vt:lpstr>PowerPoint Presentation</vt:lpstr>
      <vt:lpstr>Nasopharyngeal Airway</vt:lpstr>
      <vt:lpstr>PowerPoint Presentation</vt:lpstr>
      <vt:lpstr>Sniffing position </vt:lpstr>
      <vt:lpstr>Recovery Position </vt:lpstr>
      <vt:lpstr>Breathing Techniques: Bag Valve Mask </vt:lpstr>
      <vt:lpstr>Components</vt:lpstr>
      <vt:lpstr>PowerPoint Presentation</vt:lpstr>
      <vt:lpstr>Complications</vt:lpstr>
      <vt:lpstr>Flow Volume Loops in Airway obstruction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 govil</dc:creator>
  <cp:lastModifiedBy>nishith govil</cp:lastModifiedBy>
  <cp:revision>34</cp:revision>
  <dcterms:created xsi:type="dcterms:W3CDTF">2019-01-28T07:23:24Z</dcterms:created>
  <dcterms:modified xsi:type="dcterms:W3CDTF">2019-01-30T08:22:47Z</dcterms:modified>
</cp:coreProperties>
</file>