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5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9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4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45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70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0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4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46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26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60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62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8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F5DB-3ABC-4A6E-8F59-324B8776D9DF}" type="datetimeFigureOut">
              <a:rPr lang="en-IN" smtClean="0"/>
              <a:t>15-10-2018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B163-7942-4724-AB36-72B7B06C24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Gluteal Region and Back of Thigh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753" y="4674698"/>
            <a:ext cx="9144000" cy="1655762"/>
          </a:xfrm>
        </p:spPr>
        <p:txBody>
          <a:bodyPr/>
          <a:lstStyle/>
          <a:p>
            <a:r>
              <a:rPr lang="en-IN" sz="3200" dirty="0" smtClean="0"/>
              <a:t>Dr M S Ansari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124" y="273556"/>
            <a:ext cx="5785338" cy="59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642" y="430829"/>
            <a:ext cx="10113298" cy="60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/>
              <a:t>Cutaneous Nerves, Vessels and lymphatics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/>
              <a:t>Muscles ,Attachment , Action and Nerve Supply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/>
              <a:t>Structures under cover of Gluteus Maximus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/>
              <a:t>Clinical Applications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94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900" b="1" dirty="0">
                <a:solidFill>
                  <a:prstClr val="black"/>
                </a:solidFill>
              </a:rPr>
              <a:t>Innervation</a:t>
            </a:r>
            <a:r>
              <a:rPr lang="en-IN" sz="4000" dirty="0">
                <a:solidFill>
                  <a:prstClr val="black"/>
                </a:solidFill>
              </a:rPr>
              <a:t/>
            </a:r>
            <a:br>
              <a:rPr lang="en-IN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Plexuses of the Lower Limb/Lumbosacral plexus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2076816"/>
            <a:ext cx="5157787" cy="823912"/>
          </a:xfrm>
        </p:spPr>
        <p:txBody>
          <a:bodyPr/>
          <a:lstStyle/>
          <a:p>
            <a:pPr lvl="0" algn="ctr"/>
            <a:r>
              <a:rPr lang="en-IN" sz="3200" b="0" dirty="0">
                <a:solidFill>
                  <a:prstClr val="black"/>
                </a:solidFill>
              </a:rPr>
              <a:t>Lumbar Plexus</a:t>
            </a:r>
          </a:p>
          <a:p>
            <a:endParaRPr lang="en-IN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1333" y="2505075"/>
            <a:ext cx="3674696" cy="368458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2059236"/>
            <a:ext cx="5183188" cy="823912"/>
          </a:xfrm>
        </p:spPr>
        <p:txBody>
          <a:bodyPr/>
          <a:lstStyle/>
          <a:p>
            <a:pPr lvl="0" algn="ctr"/>
            <a:r>
              <a:rPr lang="en-IN" sz="3200" b="0" dirty="0">
                <a:solidFill>
                  <a:prstClr val="black"/>
                </a:solidFill>
              </a:rPr>
              <a:t>Sacral Plexus</a:t>
            </a:r>
          </a:p>
          <a:p>
            <a:endParaRPr lang="en-IN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40995" y="2505075"/>
            <a:ext cx="3645597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Cutaneous Nerve Supply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8" y="1737647"/>
            <a:ext cx="5181600" cy="2188548"/>
          </a:xfrm>
          <a:prstGeom prst="rect">
            <a:avLst/>
          </a:prstGeo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54" y="1708991"/>
            <a:ext cx="2050757" cy="44679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7" y="3930173"/>
            <a:ext cx="5185412" cy="21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 smtClean="0"/>
              <a:t>Muscles</a:t>
            </a:r>
            <a:endParaRPr lang="en-IN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3200" b="0" dirty="0" smtClean="0"/>
              <a:t>Gluteus Maximus</a:t>
            </a:r>
            <a:endParaRPr lang="en-IN" sz="3200" b="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07" y="2505075"/>
            <a:ext cx="2304348" cy="368458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IN" sz="3200" b="0" dirty="0">
                <a:solidFill>
                  <a:prstClr val="black"/>
                </a:solidFill>
              </a:rPr>
              <a:t>Gluteus </a:t>
            </a:r>
            <a:r>
              <a:rPr lang="en-IN" sz="3200" b="0" dirty="0" err="1" smtClean="0">
                <a:solidFill>
                  <a:prstClr val="black"/>
                </a:solidFill>
              </a:rPr>
              <a:t>Medius</a:t>
            </a:r>
            <a:endParaRPr lang="en-IN" sz="3200" b="0" dirty="0">
              <a:solidFill>
                <a:prstClr val="black"/>
              </a:solidFill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2551656"/>
            <a:ext cx="3553321" cy="3591426"/>
          </a:xfrm>
        </p:spPr>
      </p:pic>
    </p:spTree>
    <p:extLst>
      <p:ext uri="{BB962C8B-B14F-4D97-AF65-F5344CB8AC3E}">
        <p14:creationId xmlns:p14="http://schemas.microsoft.com/office/powerpoint/2010/main" val="36189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Continued ….</a:t>
            </a:r>
            <a:endParaRPr lang="en-IN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27" y="2159058"/>
            <a:ext cx="4029637" cy="3543795"/>
          </a:xfr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13" y="1825625"/>
            <a:ext cx="2809974" cy="4351338"/>
          </a:xfrm>
        </p:spPr>
      </p:pic>
    </p:spTree>
    <p:extLst>
      <p:ext uri="{BB962C8B-B14F-4D97-AF65-F5344CB8AC3E}">
        <p14:creationId xmlns:p14="http://schemas.microsoft.com/office/powerpoint/2010/main" val="11834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Abductor Mechanism of Hip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dirty="0" smtClean="0"/>
              <a:t>Trendelenburg test </a:t>
            </a:r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18" y="2512706"/>
            <a:ext cx="3748500" cy="4065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14" y="2512707"/>
            <a:ext cx="4567805" cy="40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Structures Under Cover of Gluteus Maximus</a:t>
            </a:r>
            <a:endParaRPr lang="en-IN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93" y="1257382"/>
            <a:ext cx="3719142" cy="5448009"/>
          </a:xfrm>
        </p:spPr>
      </p:pic>
    </p:spTree>
    <p:extLst>
      <p:ext uri="{BB962C8B-B14F-4D97-AF65-F5344CB8AC3E}">
        <p14:creationId xmlns:p14="http://schemas.microsoft.com/office/powerpoint/2010/main" val="3473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71245" y="66194"/>
            <a:ext cx="10515600" cy="1325563"/>
          </a:xfrm>
        </p:spPr>
        <p:txBody>
          <a:bodyPr/>
          <a:lstStyle/>
          <a:p>
            <a:pPr algn="ctr"/>
            <a:r>
              <a:rPr lang="en-IN" dirty="0" smtClean="0"/>
              <a:t>Trochanteric and Cruciate Anastomosis</a:t>
            </a:r>
            <a:endParaRPr lang="en-IN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123" y="1517468"/>
            <a:ext cx="6780741" cy="50855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6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65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Gluteal Region and Back of Thigh</vt:lpstr>
      <vt:lpstr>Learning Objectives</vt:lpstr>
      <vt:lpstr>Innervation Plexuses of the Lower Limb/Lumbosacral plexus</vt:lpstr>
      <vt:lpstr>Cutaneous Nerve Supply</vt:lpstr>
      <vt:lpstr>Muscles</vt:lpstr>
      <vt:lpstr>Continued ….</vt:lpstr>
      <vt:lpstr>Abductor Mechanism of Hip</vt:lpstr>
      <vt:lpstr>Structures Under Cover of Gluteus Maximus</vt:lpstr>
      <vt:lpstr>Trochanteric and Cruciate Anastomosis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Gluteal Region and Back of Thigh</dc:title>
  <dc:creator>Dr M S ANSARI</dc:creator>
  <cp:lastModifiedBy>Dr M S ANSARI</cp:lastModifiedBy>
  <cp:revision>28</cp:revision>
  <dcterms:created xsi:type="dcterms:W3CDTF">2018-10-09T05:20:43Z</dcterms:created>
  <dcterms:modified xsi:type="dcterms:W3CDTF">2018-10-15T12:17:20Z</dcterms:modified>
</cp:coreProperties>
</file>