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4"/>
  </p:notesMasterIdLst>
  <p:handoutMasterIdLst>
    <p:handoutMasterId r:id="rId35"/>
  </p:handoutMasterIdLst>
  <p:sldIdLst>
    <p:sldId id="256" r:id="rId2"/>
    <p:sldId id="283" r:id="rId3"/>
    <p:sldId id="287" r:id="rId4"/>
    <p:sldId id="286" r:id="rId5"/>
    <p:sldId id="289" r:id="rId6"/>
    <p:sldId id="290" r:id="rId7"/>
    <p:sldId id="291" r:id="rId8"/>
    <p:sldId id="292" r:id="rId9"/>
    <p:sldId id="277" r:id="rId10"/>
    <p:sldId id="279" r:id="rId11"/>
    <p:sldId id="293" r:id="rId12"/>
    <p:sldId id="294" r:id="rId13"/>
    <p:sldId id="295" r:id="rId14"/>
    <p:sldId id="280" r:id="rId15"/>
    <p:sldId id="296" r:id="rId16"/>
    <p:sldId id="297" r:id="rId17"/>
    <p:sldId id="298" r:id="rId18"/>
    <p:sldId id="299" r:id="rId19"/>
    <p:sldId id="281" r:id="rId20"/>
    <p:sldId id="264" r:id="rId21"/>
    <p:sldId id="300" r:id="rId22"/>
    <p:sldId id="269" r:id="rId23"/>
    <p:sldId id="268" r:id="rId24"/>
    <p:sldId id="275" r:id="rId25"/>
    <p:sldId id="259" r:id="rId26"/>
    <p:sldId id="272" r:id="rId27"/>
    <p:sldId id="274" r:id="rId28"/>
    <p:sldId id="267" r:id="rId29"/>
    <p:sldId id="270" r:id="rId30"/>
    <p:sldId id="271" r:id="rId31"/>
    <p:sldId id="301" r:id="rId32"/>
    <p:sldId id="288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81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15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C72549-223E-45D1-87B7-6988B0D1DCD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02E7B727-FE96-4346-AAF4-A5E7B3E46169}">
      <dgm:prSet phldrT="[Text]" custT="1"/>
      <dgm:spPr/>
      <dgm:t>
        <a:bodyPr/>
        <a:lstStyle/>
        <a:p>
          <a:r>
            <a:rPr lang="en-IN" sz="3200" b="1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INFECTIONS</a:t>
          </a:r>
          <a:endParaRPr lang="en-IN" sz="3200" b="1" dirty="0">
            <a:solidFill>
              <a:schemeClr val="accent3">
                <a:lumMod val="50000"/>
              </a:schemeClr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46A31AE-E999-414C-98A1-6233C6AE70D5}" type="parTrans" cxnId="{559D907D-362C-44F3-AEA6-14F9EE893926}">
      <dgm:prSet/>
      <dgm:spPr/>
      <dgm:t>
        <a:bodyPr/>
        <a:lstStyle/>
        <a:p>
          <a:endParaRPr lang="en-IN" sz="1800"/>
        </a:p>
      </dgm:t>
    </dgm:pt>
    <dgm:pt modelId="{33C58BE2-EDC0-45C9-BC61-079844131B6E}" type="sibTrans" cxnId="{559D907D-362C-44F3-AEA6-14F9EE893926}">
      <dgm:prSet/>
      <dgm:spPr/>
      <dgm:t>
        <a:bodyPr/>
        <a:lstStyle/>
        <a:p>
          <a:endParaRPr lang="en-IN" sz="1800"/>
        </a:p>
      </dgm:t>
    </dgm:pt>
    <dgm:pt modelId="{691B7C48-2B5A-4C7E-9896-64FCBC8254D7}">
      <dgm:prSet phldrT="[Text]" custT="1"/>
      <dgm:spPr/>
      <dgm:t>
        <a:bodyPr/>
        <a:lstStyle/>
        <a:p>
          <a:r>
            <a:rPr lang="en-IN" sz="3200" dirty="0" smtClean="0">
              <a:latin typeface="Calibri" panose="020F0502020204030204" pitchFamily="34" charset="0"/>
              <a:cs typeface="Calibri" panose="020F0502020204030204" pitchFamily="34" charset="0"/>
            </a:rPr>
            <a:t>MENINGITIS</a:t>
          </a:r>
          <a:endParaRPr lang="en-IN" sz="32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5B15235-9665-4018-BF50-9288EDF55DF0}" type="parTrans" cxnId="{BFF889E2-DCCA-4458-9D1F-A67240EEF0A8}">
      <dgm:prSet/>
      <dgm:spPr/>
      <dgm:t>
        <a:bodyPr/>
        <a:lstStyle/>
        <a:p>
          <a:endParaRPr lang="en-IN" sz="1800"/>
        </a:p>
      </dgm:t>
    </dgm:pt>
    <dgm:pt modelId="{2A192FF1-F358-4653-8563-E4E90B6A0DB0}" type="sibTrans" cxnId="{BFF889E2-DCCA-4458-9D1F-A67240EEF0A8}">
      <dgm:prSet/>
      <dgm:spPr/>
      <dgm:t>
        <a:bodyPr/>
        <a:lstStyle/>
        <a:p>
          <a:endParaRPr lang="en-IN" sz="1800"/>
        </a:p>
      </dgm:t>
    </dgm:pt>
    <dgm:pt modelId="{D6DD87D2-BA72-42F8-B682-3D38BF4D0B8A}">
      <dgm:prSet phldrT="[Text]" custT="1"/>
      <dgm:spPr/>
      <dgm:t>
        <a:bodyPr/>
        <a:lstStyle/>
        <a:p>
          <a:r>
            <a:rPr lang="en-IN" sz="3200" dirty="0" smtClean="0">
              <a:latin typeface="Calibri" panose="020F0502020204030204" pitchFamily="34" charset="0"/>
              <a:cs typeface="Calibri" panose="020F0502020204030204" pitchFamily="34" charset="0"/>
            </a:rPr>
            <a:t>ENCEPHALITIS</a:t>
          </a:r>
          <a:endParaRPr lang="en-IN" sz="32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098CAB6-D463-4F28-8242-C2ED68108BA0}" type="parTrans" cxnId="{CC730F21-5436-42C9-8915-83BE543DA291}">
      <dgm:prSet/>
      <dgm:spPr/>
      <dgm:t>
        <a:bodyPr/>
        <a:lstStyle/>
        <a:p>
          <a:endParaRPr lang="en-IN" sz="1800"/>
        </a:p>
      </dgm:t>
    </dgm:pt>
    <dgm:pt modelId="{D774334C-737C-4999-BA2B-BEB4399B1C40}" type="sibTrans" cxnId="{CC730F21-5436-42C9-8915-83BE543DA291}">
      <dgm:prSet/>
      <dgm:spPr/>
      <dgm:t>
        <a:bodyPr/>
        <a:lstStyle/>
        <a:p>
          <a:endParaRPr lang="en-IN" sz="1800"/>
        </a:p>
      </dgm:t>
    </dgm:pt>
    <dgm:pt modelId="{5E74456A-31D2-4214-91EF-A7577726C19B}">
      <dgm:prSet phldrT="[Text]" custT="1"/>
      <dgm:spPr/>
      <dgm:t>
        <a:bodyPr/>
        <a:lstStyle/>
        <a:p>
          <a:r>
            <a:rPr lang="en-IN" sz="3200" dirty="0" smtClean="0">
              <a:latin typeface="Calibri" panose="020F0502020204030204" pitchFamily="34" charset="0"/>
              <a:cs typeface="Calibri" panose="020F0502020204030204" pitchFamily="34" charset="0"/>
            </a:rPr>
            <a:t>BRAIN ABSCESS</a:t>
          </a:r>
          <a:endParaRPr lang="en-IN" sz="32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523A6DE-1A00-4656-A418-10219736E81F}" type="parTrans" cxnId="{79FB6A40-EE21-4CAB-8CDA-A50CE2F6D67C}">
      <dgm:prSet/>
      <dgm:spPr/>
      <dgm:t>
        <a:bodyPr/>
        <a:lstStyle/>
        <a:p>
          <a:endParaRPr lang="en-IN"/>
        </a:p>
      </dgm:t>
    </dgm:pt>
    <dgm:pt modelId="{27DDC168-17B7-41DC-857D-B862956C1CC6}" type="sibTrans" cxnId="{79FB6A40-EE21-4CAB-8CDA-A50CE2F6D67C}">
      <dgm:prSet/>
      <dgm:spPr/>
      <dgm:t>
        <a:bodyPr/>
        <a:lstStyle/>
        <a:p>
          <a:endParaRPr lang="en-IN"/>
        </a:p>
      </dgm:t>
    </dgm:pt>
    <dgm:pt modelId="{5410910D-6644-4643-8798-1108AFCA45B5}">
      <dgm:prSet phldrT="[Text]" custT="1"/>
      <dgm:spPr/>
      <dgm:t>
        <a:bodyPr/>
        <a:lstStyle/>
        <a:p>
          <a:r>
            <a:rPr lang="en-IN" sz="3200" dirty="0" smtClean="0">
              <a:latin typeface="Calibri" panose="020F0502020204030204" pitchFamily="34" charset="0"/>
              <a:cs typeface="Calibri" panose="020F0502020204030204" pitchFamily="34" charset="0"/>
            </a:rPr>
            <a:t>NEUROSYPHILIS</a:t>
          </a:r>
          <a:endParaRPr lang="en-IN" sz="32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AAF0A05-2E7C-4801-A76C-B5364DB7B7F7}" type="parTrans" cxnId="{59BEB442-6AC2-4E53-B100-E75CC4B36807}">
      <dgm:prSet/>
      <dgm:spPr/>
      <dgm:t>
        <a:bodyPr/>
        <a:lstStyle/>
        <a:p>
          <a:endParaRPr lang="en-IN"/>
        </a:p>
      </dgm:t>
    </dgm:pt>
    <dgm:pt modelId="{20276BCC-FDA5-4257-AF12-F98C27C10C91}" type="sibTrans" cxnId="{59BEB442-6AC2-4E53-B100-E75CC4B36807}">
      <dgm:prSet/>
      <dgm:spPr/>
      <dgm:t>
        <a:bodyPr/>
        <a:lstStyle/>
        <a:p>
          <a:endParaRPr lang="en-IN"/>
        </a:p>
      </dgm:t>
    </dgm:pt>
    <dgm:pt modelId="{FAC2E5E9-4363-411E-A256-7F6652E953EB}" type="pres">
      <dgm:prSet presAssocID="{80C72549-223E-45D1-87B7-6988B0D1DCD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6B83AD44-DFB7-4F9C-BAEF-2843689C4E10}" type="pres">
      <dgm:prSet presAssocID="{02E7B727-FE96-4346-AAF4-A5E7B3E46169}" presName="linNode" presStyleCnt="0"/>
      <dgm:spPr/>
    </dgm:pt>
    <dgm:pt modelId="{98CE0E37-D912-47ED-8B78-79C239A8AB15}" type="pres">
      <dgm:prSet presAssocID="{02E7B727-FE96-4346-AAF4-A5E7B3E46169}" presName="parentText" presStyleLbl="node1" presStyleIdx="0" presStyleCnt="1" custScaleX="122776" custScaleY="83145" custLinFactNeighborX="-3375" custLinFactNeighborY="2830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BE98551-ED8E-4DFB-97CB-06FB23D6A5B2}" type="pres">
      <dgm:prSet presAssocID="{02E7B727-FE96-4346-AAF4-A5E7B3E46169}" presName="descendantText" presStyleLbl="alignAccFollowNode1" presStyleIdx="0" presStyleCnt="1" custScaleX="73434" custScaleY="73685" custLinFactNeighborX="5744" custLinFactNeighborY="461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A98305F8-01E0-47C0-BE5D-FB1976A17C8E}" type="presOf" srcId="{80C72549-223E-45D1-87B7-6988B0D1DCDA}" destId="{FAC2E5E9-4363-411E-A256-7F6652E953EB}" srcOrd="0" destOrd="0" presId="urn:microsoft.com/office/officeart/2005/8/layout/vList5"/>
    <dgm:cxn modelId="{7C08765E-6129-4DA1-A531-5647ACA589DE}" type="presOf" srcId="{5410910D-6644-4643-8798-1108AFCA45B5}" destId="{BBE98551-ED8E-4DFB-97CB-06FB23D6A5B2}" srcOrd="0" destOrd="3" presId="urn:microsoft.com/office/officeart/2005/8/layout/vList5"/>
    <dgm:cxn modelId="{CC730F21-5436-42C9-8915-83BE543DA291}" srcId="{02E7B727-FE96-4346-AAF4-A5E7B3E46169}" destId="{D6DD87D2-BA72-42F8-B682-3D38BF4D0B8A}" srcOrd="1" destOrd="0" parTransId="{9098CAB6-D463-4F28-8242-C2ED68108BA0}" sibTransId="{D774334C-737C-4999-BA2B-BEB4399B1C40}"/>
    <dgm:cxn modelId="{59BEB442-6AC2-4E53-B100-E75CC4B36807}" srcId="{02E7B727-FE96-4346-AAF4-A5E7B3E46169}" destId="{5410910D-6644-4643-8798-1108AFCA45B5}" srcOrd="3" destOrd="0" parTransId="{3AAF0A05-2E7C-4801-A76C-B5364DB7B7F7}" sibTransId="{20276BCC-FDA5-4257-AF12-F98C27C10C91}"/>
    <dgm:cxn modelId="{7D80A7FB-AD93-41F3-B896-77A47B94D39A}" type="presOf" srcId="{5E74456A-31D2-4214-91EF-A7577726C19B}" destId="{BBE98551-ED8E-4DFB-97CB-06FB23D6A5B2}" srcOrd="0" destOrd="2" presId="urn:microsoft.com/office/officeart/2005/8/layout/vList5"/>
    <dgm:cxn modelId="{559D907D-362C-44F3-AEA6-14F9EE893926}" srcId="{80C72549-223E-45D1-87B7-6988B0D1DCDA}" destId="{02E7B727-FE96-4346-AAF4-A5E7B3E46169}" srcOrd="0" destOrd="0" parTransId="{146A31AE-E999-414C-98A1-6233C6AE70D5}" sibTransId="{33C58BE2-EDC0-45C9-BC61-079844131B6E}"/>
    <dgm:cxn modelId="{23142011-F85E-4144-918D-A2AC77500474}" type="presOf" srcId="{691B7C48-2B5A-4C7E-9896-64FCBC8254D7}" destId="{BBE98551-ED8E-4DFB-97CB-06FB23D6A5B2}" srcOrd="0" destOrd="0" presId="urn:microsoft.com/office/officeart/2005/8/layout/vList5"/>
    <dgm:cxn modelId="{BFF889E2-DCCA-4458-9D1F-A67240EEF0A8}" srcId="{02E7B727-FE96-4346-AAF4-A5E7B3E46169}" destId="{691B7C48-2B5A-4C7E-9896-64FCBC8254D7}" srcOrd="0" destOrd="0" parTransId="{15B15235-9665-4018-BF50-9288EDF55DF0}" sibTransId="{2A192FF1-F358-4653-8563-E4E90B6A0DB0}"/>
    <dgm:cxn modelId="{79FB6A40-EE21-4CAB-8CDA-A50CE2F6D67C}" srcId="{02E7B727-FE96-4346-AAF4-A5E7B3E46169}" destId="{5E74456A-31D2-4214-91EF-A7577726C19B}" srcOrd="2" destOrd="0" parTransId="{2523A6DE-1A00-4656-A418-10219736E81F}" sibTransId="{27DDC168-17B7-41DC-857D-B862956C1CC6}"/>
    <dgm:cxn modelId="{6FF6B47B-F85A-4DDA-8CD6-00CCAB518B8D}" type="presOf" srcId="{D6DD87D2-BA72-42F8-B682-3D38BF4D0B8A}" destId="{BBE98551-ED8E-4DFB-97CB-06FB23D6A5B2}" srcOrd="0" destOrd="1" presId="urn:microsoft.com/office/officeart/2005/8/layout/vList5"/>
    <dgm:cxn modelId="{D96352E9-9F0E-44CC-A5A3-FE6632F494F2}" type="presOf" srcId="{02E7B727-FE96-4346-AAF4-A5E7B3E46169}" destId="{98CE0E37-D912-47ED-8B78-79C239A8AB15}" srcOrd="0" destOrd="0" presId="urn:microsoft.com/office/officeart/2005/8/layout/vList5"/>
    <dgm:cxn modelId="{B02C502C-F5C0-4824-9B66-C989F73C01DF}" type="presParOf" srcId="{FAC2E5E9-4363-411E-A256-7F6652E953EB}" destId="{6B83AD44-DFB7-4F9C-BAEF-2843689C4E10}" srcOrd="0" destOrd="0" presId="urn:microsoft.com/office/officeart/2005/8/layout/vList5"/>
    <dgm:cxn modelId="{4D87AD5D-53C7-4952-B57F-3B2B5E611EA0}" type="presParOf" srcId="{6B83AD44-DFB7-4F9C-BAEF-2843689C4E10}" destId="{98CE0E37-D912-47ED-8B78-79C239A8AB15}" srcOrd="0" destOrd="0" presId="urn:microsoft.com/office/officeart/2005/8/layout/vList5"/>
    <dgm:cxn modelId="{53C3BB9F-EEB8-471F-A365-8C3C038683FB}" type="presParOf" srcId="{6B83AD44-DFB7-4F9C-BAEF-2843689C4E10}" destId="{BBE98551-ED8E-4DFB-97CB-06FB23D6A5B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C72549-223E-45D1-87B7-6988B0D1DCD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E54DB6B8-D577-4CD2-A731-279E4569762B}">
      <dgm:prSet phldrT="[Text]" custT="1"/>
      <dgm:spPr/>
      <dgm:t>
        <a:bodyPr/>
        <a:lstStyle/>
        <a:p>
          <a:r>
            <a:rPr lang="en-IN" sz="3200" b="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ISCHEMIC</a:t>
          </a:r>
        </a:p>
        <a:p>
          <a:r>
            <a:rPr lang="en-IN" sz="3200" b="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AND </a:t>
          </a:r>
        </a:p>
        <a:p>
          <a:r>
            <a:rPr lang="en-IN" sz="3200" b="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CIRCULATORY </a:t>
          </a:r>
        </a:p>
        <a:p>
          <a:r>
            <a:rPr lang="en-IN" sz="3200" b="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DISORDERS</a:t>
          </a:r>
          <a:endParaRPr lang="en-IN" sz="3200" b="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84E9B4D6-2A5A-447B-A95F-8E05FF792037}" type="parTrans" cxnId="{D5747B87-7873-4EE1-BF23-4A55F0A3AFE9}">
      <dgm:prSet/>
      <dgm:spPr/>
      <dgm:t>
        <a:bodyPr/>
        <a:lstStyle/>
        <a:p>
          <a:endParaRPr lang="en-IN" sz="1800"/>
        </a:p>
      </dgm:t>
    </dgm:pt>
    <dgm:pt modelId="{1AD79A04-93A6-47E3-BED2-0FF3ED3EB096}" type="sibTrans" cxnId="{D5747B87-7873-4EE1-BF23-4A55F0A3AFE9}">
      <dgm:prSet/>
      <dgm:spPr/>
      <dgm:t>
        <a:bodyPr/>
        <a:lstStyle/>
        <a:p>
          <a:endParaRPr lang="en-IN" sz="1800"/>
        </a:p>
      </dgm:t>
    </dgm:pt>
    <dgm:pt modelId="{363A4553-55E1-470F-BB77-154E366BB92E}">
      <dgm:prSet phldrT="[Text]" custT="1"/>
      <dgm:spPr/>
      <dgm:t>
        <a:bodyPr/>
        <a:lstStyle/>
        <a:p>
          <a:r>
            <a:rPr lang="en-IN" sz="2800" dirty="0" smtClean="0">
              <a:latin typeface="Times New Roman" pitchFamily="18" charset="0"/>
              <a:cs typeface="Times New Roman" pitchFamily="18" charset="0"/>
            </a:rPr>
            <a:t>INTRACRANIAL ANEURYSMS</a:t>
          </a:r>
          <a:endParaRPr lang="en-IN" sz="2800" dirty="0">
            <a:latin typeface="Times New Roman" pitchFamily="18" charset="0"/>
            <a:cs typeface="Times New Roman" pitchFamily="18" charset="0"/>
          </a:endParaRPr>
        </a:p>
      </dgm:t>
    </dgm:pt>
    <dgm:pt modelId="{C0AA22D6-6B7D-4678-BD1E-C6C36B3EA2FD}" type="parTrans" cxnId="{CC337D4B-E1F0-473D-8753-0AF670F3A324}">
      <dgm:prSet/>
      <dgm:spPr/>
      <dgm:t>
        <a:bodyPr/>
        <a:lstStyle/>
        <a:p>
          <a:endParaRPr lang="en-IN" sz="1800"/>
        </a:p>
      </dgm:t>
    </dgm:pt>
    <dgm:pt modelId="{BBD64445-6243-4971-9ED5-012DE750A36E}" type="sibTrans" cxnId="{CC337D4B-E1F0-473D-8753-0AF670F3A324}">
      <dgm:prSet/>
      <dgm:spPr/>
      <dgm:t>
        <a:bodyPr/>
        <a:lstStyle/>
        <a:p>
          <a:endParaRPr lang="en-IN" sz="1800"/>
        </a:p>
      </dgm:t>
    </dgm:pt>
    <dgm:pt modelId="{F1F66214-A420-4952-BBE7-F68987FDB76A}">
      <dgm:prSet phldrT="[Text]" custT="1"/>
      <dgm:spPr/>
      <dgm:t>
        <a:bodyPr/>
        <a:lstStyle/>
        <a:p>
          <a:r>
            <a:rPr lang="en-IN" sz="2800" dirty="0" smtClean="0">
              <a:latin typeface="Times New Roman" pitchFamily="18" charset="0"/>
              <a:cs typeface="Times New Roman" pitchFamily="18" charset="0"/>
            </a:rPr>
            <a:t>CEREBRAL ISCHEMIA AND HAEMORRAHGES</a:t>
          </a:r>
          <a:endParaRPr lang="en-IN" sz="2800" dirty="0">
            <a:latin typeface="Times New Roman" pitchFamily="18" charset="0"/>
            <a:cs typeface="Times New Roman" pitchFamily="18" charset="0"/>
          </a:endParaRPr>
        </a:p>
      </dgm:t>
    </dgm:pt>
    <dgm:pt modelId="{D6AC398E-0708-494A-8845-6012E9DEE89F}" type="parTrans" cxnId="{BAD9D57C-09D8-47B2-97DB-908C03B09D2A}">
      <dgm:prSet/>
      <dgm:spPr/>
      <dgm:t>
        <a:bodyPr/>
        <a:lstStyle/>
        <a:p>
          <a:endParaRPr lang="en-IN"/>
        </a:p>
      </dgm:t>
    </dgm:pt>
    <dgm:pt modelId="{ADB58FED-E847-47EA-A8F4-B75733807727}" type="sibTrans" cxnId="{BAD9D57C-09D8-47B2-97DB-908C03B09D2A}">
      <dgm:prSet/>
      <dgm:spPr/>
      <dgm:t>
        <a:bodyPr/>
        <a:lstStyle/>
        <a:p>
          <a:endParaRPr lang="en-IN"/>
        </a:p>
      </dgm:t>
    </dgm:pt>
    <dgm:pt modelId="{DF93BE3B-6FD8-48EA-9033-133EAB081482}">
      <dgm:prSet phldrT="[Text]" custT="1"/>
      <dgm:spPr/>
      <dgm:t>
        <a:bodyPr/>
        <a:lstStyle/>
        <a:p>
          <a:r>
            <a:rPr lang="en-IN" sz="2800" dirty="0" smtClean="0">
              <a:latin typeface="Times New Roman" pitchFamily="18" charset="0"/>
              <a:cs typeface="Times New Roman" pitchFamily="18" charset="0"/>
            </a:rPr>
            <a:t>HYDROCEPHALOUS</a:t>
          </a:r>
          <a:endParaRPr lang="en-IN" sz="2800" dirty="0">
            <a:latin typeface="Times New Roman" pitchFamily="18" charset="0"/>
            <a:cs typeface="Times New Roman" pitchFamily="18" charset="0"/>
          </a:endParaRPr>
        </a:p>
      </dgm:t>
    </dgm:pt>
    <dgm:pt modelId="{97E4E71A-6408-4E8A-9166-18EE84F5F6F2}" type="parTrans" cxnId="{28DBE207-6465-4627-B627-1B326D8E5F2B}">
      <dgm:prSet/>
      <dgm:spPr/>
      <dgm:t>
        <a:bodyPr/>
        <a:lstStyle/>
        <a:p>
          <a:endParaRPr lang="en-IN"/>
        </a:p>
      </dgm:t>
    </dgm:pt>
    <dgm:pt modelId="{7B8F7A94-EFFE-4372-A50F-1341EB74F30F}" type="sibTrans" cxnId="{28DBE207-6465-4627-B627-1B326D8E5F2B}">
      <dgm:prSet/>
      <dgm:spPr/>
      <dgm:t>
        <a:bodyPr/>
        <a:lstStyle/>
        <a:p>
          <a:endParaRPr lang="en-IN"/>
        </a:p>
      </dgm:t>
    </dgm:pt>
    <dgm:pt modelId="{28EC21B3-8FCF-4846-82E3-5C22CDDAC6D2}">
      <dgm:prSet phldrT="[Text]" custT="1"/>
      <dgm:spPr/>
      <dgm:t>
        <a:bodyPr/>
        <a:lstStyle/>
        <a:p>
          <a:endParaRPr lang="en-IN" sz="2800" dirty="0">
            <a:latin typeface="Times New Roman" pitchFamily="18" charset="0"/>
            <a:cs typeface="Times New Roman" pitchFamily="18" charset="0"/>
          </a:endParaRPr>
        </a:p>
      </dgm:t>
    </dgm:pt>
    <dgm:pt modelId="{11423604-E70B-411F-8AD3-0524757808E7}" type="parTrans" cxnId="{DC798597-BEA5-4E9B-9518-D2AC92CFF0FF}">
      <dgm:prSet/>
      <dgm:spPr/>
      <dgm:t>
        <a:bodyPr/>
        <a:lstStyle/>
        <a:p>
          <a:endParaRPr lang="en-US"/>
        </a:p>
      </dgm:t>
    </dgm:pt>
    <dgm:pt modelId="{0808C071-27CE-4AA5-B95E-FD360E76973F}" type="sibTrans" cxnId="{DC798597-BEA5-4E9B-9518-D2AC92CFF0FF}">
      <dgm:prSet/>
      <dgm:spPr/>
      <dgm:t>
        <a:bodyPr/>
        <a:lstStyle/>
        <a:p>
          <a:endParaRPr lang="en-US"/>
        </a:p>
      </dgm:t>
    </dgm:pt>
    <dgm:pt modelId="{D6E0CFF7-256C-4489-BD67-2B4A9BD9484B}">
      <dgm:prSet phldrT="[Text]" custT="1"/>
      <dgm:spPr/>
      <dgm:t>
        <a:bodyPr/>
        <a:lstStyle/>
        <a:p>
          <a:endParaRPr lang="en-IN" sz="2800" dirty="0">
            <a:latin typeface="Times New Roman" pitchFamily="18" charset="0"/>
            <a:cs typeface="Times New Roman" pitchFamily="18" charset="0"/>
          </a:endParaRPr>
        </a:p>
      </dgm:t>
    </dgm:pt>
    <dgm:pt modelId="{790ED0BE-3043-4DED-9000-1EC88687DF56}" type="parTrans" cxnId="{14264CCD-D54D-413E-8112-3B58C46C4550}">
      <dgm:prSet/>
      <dgm:spPr/>
      <dgm:t>
        <a:bodyPr/>
        <a:lstStyle/>
        <a:p>
          <a:endParaRPr lang="en-US"/>
        </a:p>
      </dgm:t>
    </dgm:pt>
    <dgm:pt modelId="{B147F22B-C715-4881-8230-8EB580B44F5B}" type="sibTrans" cxnId="{14264CCD-D54D-413E-8112-3B58C46C4550}">
      <dgm:prSet/>
      <dgm:spPr/>
      <dgm:t>
        <a:bodyPr/>
        <a:lstStyle/>
        <a:p>
          <a:endParaRPr lang="en-US"/>
        </a:p>
      </dgm:t>
    </dgm:pt>
    <dgm:pt modelId="{FAC2E5E9-4363-411E-A256-7F6652E953EB}" type="pres">
      <dgm:prSet presAssocID="{80C72549-223E-45D1-87B7-6988B0D1DCD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923AFFF8-B81C-48C9-84C9-D1EAAB36C330}" type="pres">
      <dgm:prSet presAssocID="{E54DB6B8-D577-4CD2-A731-279E4569762B}" presName="linNode" presStyleCnt="0"/>
      <dgm:spPr/>
    </dgm:pt>
    <dgm:pt modelId="{D15EF0D9-8B9A-44A4-8312-B50266159D98}" type="pres">
      <dgm:prSet presAssocID="{E54DB6B8-D577-4CD2-A731-279E4569762B}" presName="parentText" presStyleLbl="node1" presStyleIdx="0" presStyleCnt="1" custScaleX="123730" custScaleY="78186" custLinFactNeighborY="925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1421EE6-E1F5-48EF-BB42-0E8FECCD5EFE}" type="pres">
      <dgm:prSet presAssocID="{E54DB6B8-D577-4CD2-A731-279E4569762B}" presName="descendantText" presStyleLbl="alignAccFollowNode1" presStyleIdx="0" presStyleCnt="1" custScaleX="83582" custScaleY="85337" custLinFactNeighborY="86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B59DB285-A24D-4FFE-9D06-4B724F140C81}" type="presOf" srcId="{F1F66214-A420-4952-BBE7-F68987FDB76A}" destId="{81421EE6-E1F5-48EF-BB42-0E8FECCD5EFE}" srcOrd="0" destOrd="2" presId="urn:microsoft.com/office/officeart/2005/8/layout/vList5"/>
    <dgm:cxn modelId="{09F0628E-763B-4038-BA9C-A007618F0152}" type="presOf" srcId="{D6E0CFF7-256C-4489-BD67-2B4A9BD9484B}" destId="{81421EE6-E1F5-48EF-BB42-0E8FECCD5EFE}" srcOrd="0" destOrd="3" presId="urn:microsoft.com/office/officeart/2005/8/layout/vList5"/>
    <dgm:cxn modelId="{460FFA91-0F66-400C-AEC6-EEBFBDC0E137}" type="presOf" srcId="{DF93BE3B-6FD8-48EA-9033-133EAB081482}" destId="{81421EE6-E1F5-48EF-BB42-0E8FECCD5EFE}" srcOrd="0" destOrd="4" presId="urn:microsoft.com/office/officeart/2005/8/layout/vList5"/>
    <dgm:cxn modelId="{A98305F8-01E0-47C0-BE5D-FB1976A17C8E}" type="presOf" srcId="{80C72549-223E-45D1-87B7-6988B0D1DCDA}" destId="{FAC2E5E9-4363-411E-A256-7F6652E953EB}" srcOrd="0" destOrd="0" presId="urn:microsoft.com/office/officeart/2005/8/layout/vList5"/>
    <dgm:cxn modelId="{DC798597-BEA5-4E9B-9518-D2AC92CFF0FF}" srcId="{E54DB6B8-D577-4CD2-A731-279E4569762B}" destId="{28EC21B3-8FCF-4846-82E3-5C22CDDAC6D2}" srcOrd="1" destOrd="0" parTransId="{11423604-E70B-411F-8AD3-0524757808E7}" sibTransId="{0808C071-27CE-4AA5-B95E-FD360E76973F}"/>
    <dgm:cxn modelId="{D5747B87-7873-4EE1-BF23-4A55F0A3AFE9}" srcId="{80C72549-223E-45D1-87B7-6988B0D1DCDA}" destId="{E54DB6B8-D577-4CD2-A731-279E4569762B}" srcOrd="0" destOrd="0" parTransId="{84E9B4D6-2A5A-447B-A95F-8E05FF792037}" sibTransId="{1AD79A04-93A6-47E3-BED2-0FF3ED3EB096}"/>
    <dgm:cxn modelId="{14264CCD-D54D-413E-8112-3B58C46C4550}" srcId="{E54DB6B8-D577-4CD2-A731-279E4569762B}" destId="{D6E0CFF7-256C-4489-BD67-2B4A9BD9484B}" srcOrd="3" destOrd="0" parTransId="{790ED0BE-3043-4DED-9000-1EC88687DF56}" sibTransId="{B147F22B-C715-4881-8230-8EB580B44F5B}"/>
    <dgm:cxn modelId="{D6F601B3-68A1-42DB-AC2C-3FB9AD2F5B99}" type="presOf" srcId="{28EC21B3-8FCF-4846-82E3-5C22CDDAC6D2}" destId="{81421EE6-E1F5-48EF-BB42-0E8FECCD5EFE}" srcOrd="0" destOrd="1" presId="urn:microsoft.com/office/officeart/2005/8/layout/vList5"/>
    <dgm:cxn modelId="{28DBE207-6465-4627-B627-1B326D8E5F2B}" srcId="{E54DB6B8-D577-4CD2-A731-279E4569762B}" destId="{DF93BE3B-6FD8-48EA-9033-133EAB081482}" srcOrd="4" destOrd="0" parTransId="{97E4E71A-6408-4E8A-9166-18EE84F5F6F2}" sibTransId="{7B8F7A94-EFFE-4372-A50F-1341EB74F30F}"/>
    <dgm:cxn modelId="{CC337D4B-E1F0-473D-8753-0AF670F3A324}" srcId="{E54DB6B8-D577-4CD2-A731-279E4569762B}" destId="{363A4553-55E1-470F-BB77-154E366BB92E}" srcOrd="0" destOrd="0" parTransId="{C0AA22D6-6B7D-4678-BD1E-C6C36B3EA2FD}" sibTransId="{BBD64445-6243-4971-9ED5-012DE750A36E}"/>
    <dgm:cxn modelId="{6007124E-246A-4326-B681-EFB4BA154978}" type="presOf" srcId="{363A4553-55E1-470F-BB77-154E366BB92E}" destId="{81421EE6-E1F5-48EF-BB42-0E8FECCD5EFE}" srcOrd="0" destOrd="0" presId="urn:microsoft.com/office/officeart/2005/8/layout/vList5"/>
    <dgm:cxn modelId="{E2553658-EB10-4FC6-931B-528EE24C02E9}" type="presOf" srcId="{E54DB6B8-D577-4CD2-A731-279E4569762B}" destId="{D15EF0D9-8B9A-44A4-8312-B50266159D98}" srcOrd="0" destOrd="0" presId="urn:microsoft.com/office/officeart/2005/8/layout/vList5"/>
    <dgm:cxn modelId="{BAD9D57C-09D8-47B2-97DB-908C03B09D2A}" srcId="{E54DB6B8-D577-4CD2-A731-279E4569762B}" destId="{F1F66214-A420-4952-BBE7-F68987FDB76A}" srcOrd="2" destOrd="0" parTransId="{D6AC398E-0708-494A-8845-6012E9DEE89F}" sibTransId="{ADB58FED-E847-47EA-A8F4-B75733807727}"/>
    <dgm:cxn modelId="{2CD74BC2-F1CC-4CEC-B046-2AED814AC563}" type="presParOf" srcId="{FAC2E5E9-4363-411E-A256-7F6652E953EB}" destId="{923AFFF8-B81C-48C9-84C9-D1EAAB36C330}" srcOrd="0" destOrd="0" presId="urn:microsoft.com/office/officeart/2005/8/layout/vList5"/>
    <dgm:cxn modelId="{5188DB53-2DB8-4205-A2FC-DCD4CAC1A1DA}" type="presParOf" srcId="{923AFFF8-B81C-48C9-84C9-D1EAAB36C330}" destId="{D15EF0D9-8B9A-44A4-8312-B50266159D98}" srcOrd="0" destOrd="0" presId="urn:microsoft.com/office/officeart/2005/8/layout/vList5"/>
    <dgm:cxn modelId="{FAE1A9A9-F61E-4359-97C3-560A74C38AD7}" type="presParOf" srcId="{923AFFF8-B81C-48C9-84C9-D1EAAB36C330}" destId="{81421EE6-E1F5-48EF-BB42-0E8FECCD5EF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C72549-223E-45D1-87B7-6988B0D1DCD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AE0B25BA-780B-41D9-9A82-308C2BB8BEA0}">
      <dgm:prSet phldrT="[Text]" custT="1"/>
      <dgm:spPr/>
      <dgm:t>
        <a:bodyPr/>
        <a:lstStyle/>
        <a:p>
          <a:r>
            <a:rPr lang="en-IN" sz="3200" b="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DEMYLENATING</a:t>
          </a:r>
        </a:p>
        <a:p>
          <a:r>
            <a:rPr lang="en-IN" sz="3200" b="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LESIONS</a:t>
          </a:r>
          <a:endParaRPr lang="en-IN" sz="3200" b="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41A8B6D-FB65-423C-9C76-CE9AC23909FD}" type="parTrans" cxnId="{08C9ABFC-F278-4487-8026-F1E3A179F3D4}">
      <dgm:prSet/>
      <dgm:spPr/>
      <dgm:t>
        <a:bodyPr/>
        <a:lstStyle/>
        <a:p>
          <a:endParaRPr lang="en-IN" sz="1800"/>
        </a:p>
      </dgm:t>
    </dgm:pt>
    <dgm:pt modelId="{47DCB51D-88A9-44AB-B0C0-46493C2EEDBA}" type="sibTrans" cxnId="{08C9ABFC-F278-4487-8026-F1E3A179F3D4}">
      <dgm:prSet/>
      <dgm:spPr/>
      <dgm:t>
        <a:bodyPr/>
        <a:lstStyle/>
        <a:p>
          <a:endParaRPr lang="en-IN" sz="1800"/>
        </a:p>
      </dgm:t>
    </dgm:pt>
    <dgm:pt modelId="{BBA77EC9-17E4-42F5-801D-74B04E8A39C8}">
      <dgm:prSet phldrT="[Text]" custT="1"/>
      <dgm:spPr/>
      <dgm:t>
        <a:bodyPr/>
        <a:lstStyle/>
        <a:p>
          <a:r>
            <a:rPr lang="en-IN" sz="2400" dirty="0" smtClean="0">
              <a:latin typeface="Times New Roman" pitchFamily="18" charset="0"/>
              <a:cs typeface="Times New Roman" pitchFamily="18" charset="0"/>
            </a:rPr>
            <a:t>MULTIPLE SCLEROSIS</a:t>
          </a:r>
          <a:endParaRPr lang="en-IN" sz="2400" dirty="0">
            <a:latin typeface="Times New Roman" pitchFamily="18" charset="0"/>
            <a:cs typeface="Times New Roman" pitchFamily="18" charset="0"/>
          </a:endParaRPr>
        </a:p>
      </dgm:t>
    </dgm:pt>
    <dgm:pt modelId="{515AFAA7-3A32-4939-AF21-31AD2D6A8F73}" type="parTrans" cxnId="{EF995F95-976F-4F73-A66A-2EAB42690484}">
      <dgm:prSet/>
      <dgm:spPr/>
      <dgm:t>
        <a:bodyPr/>
        <a:lstStyle/>
        <a:p>
          <a:endParaRPr lang="en-IN" sz="1800"/>
        </a:p>
      </dgm:t>
    </dgm:pt>
    <dgm:pt modelId="{8961D2DF-AC1C-4F21-A83A-0064D58A469A}" type="sibTrans" cxnId="{EF995F95-976F-4F73-A66A-2EAB42690484}">
      <dgm:prSet/>
      <dgm:spPr/>
      <dgm:t>
        <a:bodyPr/>
        <a:lstStyle/>
        <a:p>
          <a:endParaRPr lang="en-IN" sz="1800"/>
        </a:p>
      </dgm:t>
    </dgm:pt>
    <dgm:pt modelId="{2EF612DB-76A6-418D-983C-71835FFC6B6C}">
      <dgm:prSet phldrT="[Text]" custT="1"/>
      <dgm:spPr/>
      <dgm:t>
        <a:bodyPr/>
        <a:lstStyle/>
        <a:p>
          <a:r>
            <a:rPr lang="en-IN" sz="2400" dirty="0" smtClean="0">
              <a:latin typeface="Times New Roman" pitchFamily="18" charset="0"/>
              <a:cs typeface="Times New Roman" pitchFamily="18" charset="0"/>
            </a:rPr>
            <a:t>NEUROMYELITIS OPTICA</a:t>
          </a:r>
          <a:endParaRPr lang="en-IN" sz="2400" dirty="0">
            <a:latin typeface="Times New Roman" pitchFamily="18" charset="0"/>
            <a:cs typeface="Times New Roman" pitchFamily="18" charset="0"/>
          </a:endParaRPr>
        </a:p>
      </dgm:t>
    </dgm:pt>
    <dgm:pt modelId="{9DD0AD6E-5E2D-41BB-AC1E-24B59714DE5F}" type="parTrans" cxnId="{8704DED0-A33E-4F4C-92EC-7056257450ED}">
      <dgm:prSet/>
      <dgm:spPr/>
      <dgm:t>
        <a:bodyPr/>
        <a:lstStyle/>
        <a:p>
          <a:endParaRPr lang="en-IN" sz="1800"/>
        </a:p>
      </dgm:t>
    </dgm:pt>
    <dgm:pt modelId="{594B6D1C-FDA7-4D47-927C-B204FAB9B31B}" type="sibTrans" cxnId="{8704DED0-A33E-4F4C-92EC-7056257450ED}">
      <dgm:prSet/>
      <dgm:spPr/>
      <dgm:t>
        <a:bodyPr/>
        <a:lstStyle/>
        <a:p>
          <a:endParaRPr lang="en-IN" sz="1800"/>
        </a:p>
      </dgm:t>
    </dgm:pt>
    <dgm:pt modelId="{DA7EB5E5-9D21-444D-BB55-4A387A1C201B}">
      <dgm:prSet phldrT="[Text]" custT="1"/>
      <dgm:spPr/>
      <dgm:t>
        <a:bodyPr/>
        <a:lstStyle/>
        <a:p>
          <a:r>
            <a:rPr lang="en-IN" sz="2400" b="0" i="0" dirty="0" smtClean="0">
              <a:latin typeface="Times New Roman" pitchFamily="18" charset="0"/>
              <a:cs typeface="Times New Roman" pitchFamily="18" charset="0"/>
            </a:rPr>
            <a:t>SCHILDER'S DISEASE</a:t>
          </a:r>
          <a:endParaRPr lang="en-IN" sz="2400" dirty="0">
            <a:latin typeface="Times New Roman" pitchFamily="18" charset="0"/>
            <a:cs typeface="Times New Roman" pitchFamily="18" charset="0"/>
          </a:endParaRPr>
        </a:p>
      </dgm:t>
    </dgm:pt>
    <dgm:pt modelId="{5DCB5D7F-217D-4853-A37D-AA4B0BA9D68F}" type="parTrans" cxnId="{FD54EF77-2152-44D4-9212-07CB4B30299D}">
      <dgm:prSet/>
      <dgm:spPr/>
      <dgm:t>
        <a:bodyPr/>
        <a:lstStyle/>
        <a:p>
          <a:endParaRPr lang="en-IN"/>
        </a:p>
      </dgm:t>
    </dgm:pt>
    <dgm:pt modelId="{F189521D-5947-4CF6-8543-36409648B623}" type="sibTrans" cxnId="{FD54EF77-2152-44D4-9212-07CB4B30299D}">
      <dgm:prSet/>
      <dgm:spPr/>
      <dgm:t>
        <a:bodyPr/>
        <a:lstStyle/>
        <a:p>
          <a:endParaRPr lang="en-IN"/>
        </a:p>
      </dgm:t>
    </dgm:pt>
    <dgm:pt modelId="{6FCE3BBF-4260-4F25-9B57-566A938A2A91}">
      <dgm:prSet phldrT="[Text]" custT="1"/>
      <dgm:spPr/>
      <dgm:t>
        <a:bodyPr/>
        <a:lstStyle/>
        <a:p>
          <a:endParaRPr lang="en-IN" sz="2400" dirty="0">
            <a:latin typeface="Times New Roman" pitchFamily="18" charset="0"/>
            <a:cs typeface="Times New Roman" pitchFamily="18" charset="0"/>
          </a:endParaRPr>
        </a:p>
      </dgm:t>
    </dgm:pt>
    <dgm:pt modelId="{0D7B4A99-6773-436A-83DF-D61A783C8FF2}" type="parTrans" cxnId="{BBD92077-CF72-4530-A2F3-6F42BC1DEFD8}">
      <dgm:prSet/>
      <dgm:spPr/>
    </dgm:pt>
    <dgm:pt modelId="{6920C785-35CB-4084-985F-D7A7D107E2BF}" type="sibTrans" cxnId="{BBD92077-CF72-4530-A2F3-6F42BC1DEFD8}">
      <dgm:prSet/>
      <dgm:spPr/>
    </dgm:pt>
    <dgm:pt modelId="{4617FAFE-A311-4765-86BE-7C2D09E263E3}">
      <dgm:prSet phldrT="[Text]" custT="1"/>
      <dgm:spPr/>
      <dgm:t>
        <a:bodyPr/>
        <a:lstStyle/>
        <a:p>
          <a:endParaRPr lang="en-IN" sz="2400" dirty="0">
            <a:latin typeface="Times New Roman" pitchFamily="18" charset="0"/>
            <a:cs typeface="Times New Roman" pitchFamily="18" charset="0"/>
          </a:endParaRPr>
        </a:p>
      </dgm:t>
    </dgm:pt>
    <dgm:pt modelId="{131C75D2-D205-4B16-88E1-633D034221AE}" type="parTrans" cxnId="{5F9CC9D7-0610-4031-BD3B-1BC3A114900D}">
      <dgm:prSet/>
      <dgm:spPr/>
    </dgm:pt>
    <dgm:pt modelId="{854CEE04-CEC5-48E9-9228-255FC7904466}" type="sibTrans" cxnId="{5F9CC9D7-0610-4031-BD3B-1BC3A114900D}">
      <dgm:prSet/>
      <dgm:spPr/>
    </dgm:pt>
    <dgm:pt modelId="{FAC2E5E9-4363-411E-A256-7F6652E953EB}" type="pres">
      <dgm:prSet presAssocID="{80C72549-223E-45D1-87B7-6988B0D1DCD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0B8263CF-A134-4A73-826C-2A005EE48E6E}" type="pres">
      <dgm:prSet presAssocID="{AE0B25BA-780B-41D9-9A82-308C2BB8BEA0}" presName="linNode" presStyleCnt="0"/>
      <dgm:spPr/>
    </dgm:pt>
    <dgm:pt modelId="{21B8D03D-5DD5-4B74-A4B1-277521F56806}" type="pres">
      <dgm:prSet presAssocID="{AE0B25BA-780B-41D9-9A82-308C2BB8BEA0}" presName="parentText" presStyleLbl="node1" presStyleIdx="0" presStyleCnt="1" custScaleX="118088" custScaleY="71274" custLinFactNeighborX="-12811" custLinFactNeighborY="-1094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99A656D-EED7-42B9-BE3E-001F0B39641C}" type="pres">
      <dgm:prSet presAssocID="{AE0B25BA-780B-41D9-9A82-308C2BB8BEA0}" presName="descendantText" presStyleLbl="alignAccFollowNode1" presStyleIdx="0" presStyleCnt="1" custScaleX="79669" custScaleY="70234" custLinFactNeighborY="-181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08C9ABFC-F278-4487-8026-F1E3A179F3D4}" srcId="{80C72549-223E-45D1-87B7-6988B0D1DCDA}" destId="{AE0B25BA-780B-41D9-9A82-308C2BB8BEA0}" srcOrd="0" destOrd="0" parTransId="{741A8B6D-FB65-423C-9C76-CE9AC23909FD}" sibTransId="{47DCB51D-88A9-44AB-B0C0-46493C2EEDBA}"/>
    <dgm:cxn modelId="{A98305F8-01E0-47C0-BE5D-FB1976A17C8E}" type="presOf" srcId="{80C72549-223E-45D1-87B7-6988B0D1DCDA}" destId="{FAC2E5E9-4363-411E-A256-7F6652E953EB}" srcOrd="0" destOrd="0" presId="urn:microsoft.com/office/officeart/2005/8/layout/vList5"/>
    <dgm:cxn modelId="{147D765D-0B89-4031-9D98-6582D563F7DA}" type="presOf" srcId="{2EF612DB-76A6-418D-983C-71835FFC6B6C}" destId="{999A656D-EED7-42B9-BE3E-001F0B39641C}" srcOrd="0" destOrd="2" presId="urn:microsoft.com/office/officeart/2005/8/layout/vList5"/>
    <dgm:cxn modelId="{2CE827FF-965F-4521-8A83-2A7E867D2BF8}" type="presOf" srcId="{4617FAFE-A311-4765-86BE-7C2D09E263E3}" destId="{999A656D-EED7-42B9-BE3E-001F0B39641C}" srcOrd="0" destOrd="3" presId="urn:microsoft.com/office/officeart/2005/8/layout/vList5"/>
    <dgm:cxn modelId="{8704DED0-A33E-4F4C-92EC-7056257450ED}" srcId="{AE0B25BA-780B-41D9-9A82-308C2BB8BEA0}" destId="{2EF612DB-76A6-418D-983C-71835FFC6B6C}" srcOrd="2" destOrd="0" parTransId="{9DD0AD6E-5E2D-41BB-AC1E-24B59714DE5F}" sibTransId="{594B6D1C-FDA7-4D47-927C-B204FAB9B31B}"/>
    <dgm:cxn modelId="{EF995F95-976F-4F73-A66A-2EAB42690484}" srcId="{AE0B25BA-780B-41D9-9A82-308C2BB8BEA0}" destId="{BBA77EC9-17E4-42F5-801D-74B04E8A39C8}" srcOrd="0" destOrd="0" parTransId="{515AFAA7-3A32-4939-AF21-31AD2D6A8F73}" sibTransId="{8961D2DF-AC1C-4F21-A83A-0064D58A469A}"/>
    <dgm:cxn modelId="{9FBD8C03-B7C5-4855-9847-2970DACEAF55}" type="presOf" srcId="{BBA77EC9-17E4-42F5-801D-74B04E8A39C8}" destId="{999A656D-EED7-42B9-BE3E-001F0B39641C}" srcOrd="0" destOrd="0" presId="urn:microsoft.com/office/officeart/2005/8/layout/vList5"/>
    <dgm:cxn modelId="{BBD92077-CF72-4530-A2F3-6F42BC1DEFD8}" srcId="{AE0B25BA-780B-41D9-9A82-308C2BB8BEA0}" destId="{6FCE3BBF-4260-4F25-9B57-566A938A2A91}" srcOrd="1" destOrd="0" parTransId="{0D7B4A99-6773-436A-83DF-D61A783C8FF2}" sibTransId="{6920C785-35CB-4084-985F-D7A7D107E2BF}"/>
    <dgm:cxn modelId="{05621FEA-DFAE-4DC5-8751-20427EF2DF0A}" type="presOf" srcId="{DA7EB5E5-9D21-444D-BB55-4A387A1C201B}" destId="{999A656D-EED7-42B9-BE3E-001F0B39641C}" srcOrd="0" destOrd="4" presId="urn:microsoft.com/office/officeart/2005/8/layout/vList5"/>
    <dgm:cxn modelId="{5F9CC9D7-0610-4031-BD3B-1BC3A114900D}" srcId="{AE0B25BA-780B-41D9-9A82-308C2BB8BEA0}" destId="{4617FAFE-A311-4765-86BE-7C2D09E263E3}" srcOrd="3" destOrd="0" parTransId="{131C75D2-D205-4B16-88E1-633D034221AE}" sibTransId="{854CEE04-CEC5-48E9-9228-255FC7904466}"/>
    <dgm:cxn modelId="{FD54EF77-2152-44D4-9212-07CB4B30299D}" srcId="{AE0B25BA-780B-41D9-9A82-308C2BB8BEA0}" destId="{DA7EB5E5-9D21-444D-BB55-4A387A1C201B}" srcOrd="4" destOrd="0" parTransId="{5DCB5D7F-217D-4853-A37D-AA4B0BA9D68F}" sibTransId="{F189521D-5947-4CF6-8543-36409648B623}"/>
    <dgm:cxn modelId="{E95CC80A-FBB4-4C95-8C34-399B268434F2}" type="presOf" srcId="{AE0B25BA-780B-41D9-9A82-308C2BB8BEA0}" destId="{21B8D03D-5DD5-4B74-A4B1-277521F56806}" srcOrd="0" destOrd="0" presId="urn:microsoft.com/office/officeart/2005/8/layout/vList5"/>
    <dgm:cxn modelId="{1A10E2EE-0215-490C-B33F-CCF34EB59F6F}" type="presOf" srcId="{6FCE3BBF-4260-4F25-9B57-566A938A2A91}" destId="{999A656D-EED7-42B9-BE3E-001F0B39641C}" srcOrd="0" destOrd="1" presId="urn:microsoft.com/office/officeart/2005/8/layout/vList5"/>
    <dgm:cxn modelId="{CCD203B9-0E4A-443F-95D6-A300E38A402F}" type="presParOf" srcId="{FAC2E5E9-4363-411E-A256-7F6652E953EB}" destId="{0B8263CF-A134-4A73-826C-2A005EE48E6E}" srcOrd="0" destOrd="0" presId="urn:microsoft.com/office/officeart/2005/8/layout/vList5"/>
    <dgm:cxn modelId="{1880BDD9-5BE1-4D0F-BE71-9478C4BA744B}" type="presParOf" srcId="{0B8263CF-A134-4A73-826C-2A005EE48E6E}" destId="{21B8D03D-5DD5-4B74-A4B1-277521F56806}" srcOrd="0" destOrd="0" presId="urn:microsoft.com/office/officeart/2005/8/layout/vList5"/>
    <dgm:cxn modelId="{F72C6B95-6283-435D-B7E2-9BCCF91022C1}" type="presParOf" srcId="{0B8263CF-A134-4A73-826C-2A005EE48E6E}" destId="{999A656D-EED7-42B9-BE3E-001F0B39641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0C72549-223E-45D1-87B7-6988B0D1DCD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08C24D95-B699-40EC-8FC8-C1119E038765}">
      <dgm:prSet phldrT="[Text]" custT="1"/>
      <dgm:spPr/>
      <dgm:t>
        <a:bodyPr/>
        <a:lstStyle/>
        <a:p>
          <a:r>
            <a:rPr lang="en-IN" sz="3200" b="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HEAD INJURY</a:t>
          </a:r>
          <a:endParaRPr lang="en-IN" sz="3200" b="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A3702BD-D2F1-4391-9949-6E04B13B447B}" type="parTrans" cxnId="{FD805BD0-2819-4DDD-8A5E-B8849C1D6849}">
      <dgm:prSet/>
      <dgm:spPr/>
      <dgm:t>
        <a:bodyPr/>
        <a:lstStyle/>
        <a:p>
          <a:endParaRPr lang="en-IN"/>
        </a:p>
      </dgm:t>
    </dgm:pt>
    <dgm:pt modelId="{4BE405F4-C0B6-41E6-8304-B3F82385224C}" type="sibTrans" cxnId="{FD805BD0-2819-4DDD-8A5E-B8849C1D6849}">
      <dgm:prSet/>
      <dgm:spPr/>
      <dgm:t>
        <a:bodyPr/>
        <a:lstStyle/>
        <a:p>
          <a:endParaRPr lang="en-IN"/>
        </a:p>
      </dgm:t>
    </dgm:pt>
    <dgm:pt modelId="{7101BC2C-91C7-45BA-9D52-4B14A13E549D}">
      <dgm:prSet phldrT="[Text]" custT="1"/>
      <dgm:spPr/>
      <dgm:t>
        <a:bodyPr/>
        <a:lstStyle/>
        <a:p>
          <a:r>
            <a:rPr lang="en-IN" sz="2800" dirty="0" smtClean="0">
              <a:latin typeface="Times New Roman" pitchFamily="18" charset="0"/>
              <a:cs typeface="Times New Roman" pitchFamily="18" charset="0"/>
            </a:rPr>
            <a:t>CONCUSSION INJURY TO BRAIN</a:t>
          </a:r>
          <a:endParaRPr lang="en-IN" sz="2800" dirty="0">
            <a:latin typeface="Times New Roman" pitchFamily="18" charset="0"/>
            <a:cs typeface="Times New Roman" pitchFamily="18" charset="0"/>
          </a:endParaRPr>
        </a:p>
      </dgm:t>
    </dgm:pt>
    <dgm:pt modelId="{DB13C577-7FB8-42F1-B113-583C17D4DDFB}" type="parTrans" cxnId="{035C92A0-E18D-49F3-95D1-150D2B07956F}">
      <dgm:prSet/>
      <dgm:spPr/>
      <dgm:t>
        <a:bodyPr/>
        <a:lstStyle/>
        <a:p>
          <a:endParaRPr lang="en-IN"/>
        </a:p>
      </dgm:t>
    </dgm:pt>
    <dgm:pt modelId="{1C65E1FF-B02C-459B-A4E9-2D6676FEA464}" type="sibTrans" cxnId="{035C92A0-E18D-49F3-95D1-150D2B07956F}">
      <dgm:prSet/>
      <dgm:spPr/>
      <dgm:t>
        <a:bodyPr/>
        <a:lstStyle/>
        <a:p>
          <a:endParaRPr lang="en-IN"/>
        </a:p>
      </dgm:t>
    </dgm:pt>
    <dgm:pt modelId="{8FAEE806-2DA1-4C8D-9291-108CEB65C184}">
      <dgm:prSet phldrT="[Text]" custT="1"/>
      <dgm:spPr/>
      <dgm:t>
        <a:bodyPr/>
        <a:lstStyle/>
        <a:p>
          <a:r>
            <a:rPr lang="en-IN" sz="2800" dirty="0" smtClean="0">
              <a:latin typeface="Times New Roman" pitchFamily="18" charset="0"/>
              <a:cs typeface="Times New Roman" pitchFamily="18" charset="0"/>
            </a:rPr>
            <a:t>FRACTURE BASE OF SKULL</a:t>
          </a:r>
          <a:endParaRPr lang="en-IN" sz="2800" dirty="0">
            <a:latin typeface="Times New Roman" pitchFamily="18" charset="0"/>
            <a:cs typeface="Times New Roman" pitchFamily="18" charset="0"/>
          </a:endParaRPr>
        </a:p>
      </dgm:t>
    </dgm:pt>
    <dgm:pt modelId="{2384A2ED-6572-46D1-A2FE-83C85E114D2C}" type="parTrans" cxnId="{2F3AB0B3-0D04-4FE7-809A-51EAF2A779B2}">
      <dgm:prSet/>
      <dgm:spPr/>
      <dgm:t>
        <a:bodyPr/>
        <a:lstStyle/>
        <a:p>
          <a:endParaRPr lang="en-IN"/>
        </a:p>
      </dgm:t>
    </dgm:pt>
    <dgm:pt modelId="{79467E3E-E68D-4AC7-A9B3-FA2716753765}" type="sibTrans" cxnId="{2F3AB0B3-0D04-4FE7-809A-51EAF2A779B2}">
      <dgm:prSet/>
      <dgm:spPr/>
      <dgm:t>
        <a:bodyPr/>
        <a:lstStyle/>
        <a:p>
          <a:endParaRPr lang="en-IN"/>
        </a:p>
      </dgm:t>
    </dgm:pt>
    <dgm:pt modelId="{7B01F7D8-561F-4DB4-A2BB-A633EC664FA8}">
      <dgm:prSet phldrT="[Text]" custT="1"/>
      <dgm:spPr/>
      <dgm:t>
        <a:bodyPr/>
        <a:lstStyle/>
        <a:p>
          <a:endParaRPr lang="en-IN" sz="2800" dirty="0">
            <a:latin typeface="Times New Roman" pitchFamily="18" charset="0"/>
            <a:cs typeface="Times New Roman" pitchFamily="18" charset="0"/>
          </a:endParaRPr>
        </a:p>
      </dgm:t>
    </dgm:pt>
    <dgm:pt modelId="{AAA022B9-048E-4299-BD65-F3AFCE67B711}" type="parTrans" cxnId="{D149454E-C8CD-475C-A1A3-CF5B64D72EDB}">
      <dgm:prSet/>
      <dgm:spPr/>
      <dgm:t>
        <a:bodyPr/>
        <a:lstStyle/>
        <a:p>
          <a:endParaRPr lang="en-US"/>
        </a:p>
      </dgm:t>
    </dgm:pt>
    <dgm:pt modelId="{B81FA23B-9582-484E-BC14-9F643ADCCFD0}" type="sibTrans" cxnId="{D149454E-C8CD-475C-A1A3-CF5B64D72EDB}">
      <dgm:prSet/>
      <dgm:spPr/>
      <dgm:t>
        <a:bodyPr/>
        <a:lstStyle/>
        <a:p>
          <a:endParaRPr lang="en-US"/>
        </a:p>
      </dgm:t>
    </dgm:pt>
    <dgm:pt modelId="{F8AD960B-7985-4F4F-BB5E-FF796715ADE0}">
      <dgm:prSet phldrT="[Text]" custT="1"/>
      <dgm:spPr/>
      <dgm:t>
        <a:bodyPr/>
        <a:lstStyle/>
        <a:p>
          <a:r>
            <a:rPr lang="en-IN" sz="2800" dirty="0" smtClean="0">
              <a:latin typeface="Times New Roman" pitchFamily="18" charset="0"/>
              <a:cs typeface="Times New Roman" pitchFamily="18" charset="0"/>
            </a:rPr>
            <a:t>CEREBRAL CONTUSION</a:t>
          </a:r>
          <a:endParaRPr lang="en-IN" sz="2800" dirty="0">
            <a:latin typeface="Times New Roman" pitchFamily="18" charset="0"/>
            <a:cs typeface="Times New Roman" pitchFamily="18" charset="0"/>
          </a:endParaRPr>
        </a:p>
      </dgm:t>
    </dgm:pt>
    <dgm:pt modelId="{68E9C864-8C27-4365-9B79-F6039E67BAC0}" type="parTrans" cxnId="{1B88253E-CD16-4C5C-B876-CE4238CF6576}">
      <dgm:prSet/>
      <dgm:spPr/>
      <dgm:t>
        <a:bodyPr/>
        <a:lstStyle/>
        <a:p>
          <a:endParaRPr lang="en-US"/>
        </a:p>
      </dgm:t>
    </dgm:pt>
    <dgm:pt modelId="{133112F7-4AFE-4206-8A2E-58B09764C43C}" type="sibTrans" cxnId="{1B88253E-CD16-4C5C-B876-CE4238CF6576}">
      <dgm:prSet/>
      <dgm:spPr/>
      <dgm:t>
        <a:bodyPr/>
        <a:lstStyle/>
        <a:p>
          <a:endParaRPr lang="en-US"/>
        </a:p>
      </dgm:t>
    </dgm:pt>
    <dgm:pt modelId="{8C8CA78D-942B-4A2E-8F76-D40BC3AAA7B8}">
      <dgm:prSet phldrT="[Text]" custT="1"/>
      <dgm:spPr/>
      <dgm:t>
        <a:bodyPr/>
        <a:lstStyle/>
        <a:p>
          <a:endParaRPr lang="en-IN" sz="2800" dirty="0">
            <a:latin typeface="Times New Roman" pitchFamily="18" charset="0"/>
            <a:cs typeface="Times New Roman" pitchFamily="18" charset="0"/>
          </a:endParaRPr>
        </a:p>
      </dgm:t>
    </dgm:pt>
    <dgm:pt modelId="{E0602BB8-5F96-44B2-A56E-80D19E541D28}" type="parTrans" cxnId="{4AD212AC-198A-49A2-852D-171C4DA1F930}">
      <dgm:prSet/>
      <dgm:spPr/>
      <dgm:t>
        <a:bodyPr/>
        <a:lstStyle/>
        <a:p>
          <a:endParaRPr lang="en-US"/>
        </a:p>
      </dgm:t>
    </dgm:pt>
    <dgm:pt modelId="{ADD04828-D111-404B-B36A-ED9D0FF61724}" type="sibTrans" cxnId="{4AD212AC-198A-49A2-852D-171C4DA1F930}">
      <dgm:prSet/>
      <dgm:spPr/>
      <dgm:t>
        <a:bodyPr/>
        <a:lstStyle/>
        <a:p>
          <a:endParaRPr lang="en-US"/>
        </a:p>
      </dgm:t>
    </dgm:pt>
    <dgm:pt modelId="{FAC2E5E9-4363-411E-A256-7F6652E953EB}" type="pres">
      <dgm:prSet presAssocID="{80C72549-223E-45D1-87B7-6988B0D1DCD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8A5DBE0D-CB58-48CD-B466-1B8180B8B63E}" type="pres">
      <dgm:prSet presAssocID="{08C24D95-B699-40EC-8FC8-C1119E038765}" presName="linNode" presStyleCnt="0"/>
      <dgm:spPr/>
    </dgm:pt>
    <dgm:pt modelId="{B0195C31-5126-4C56-9844-57353B62D0BE}" type="pres">
      <dgm:prSet presAssocID="{08C24D95-B699-40EC-8FC8-C1119E038765}" presName="parentText" presStyleLbl="node1" presStyleIdx="0" presStyleCnt="1" custScaleX="96805" custScaleY="72570" custLinFactNeighborX="-10210" custLinFactNeighborY="-5505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F1BF489-ED1E-4DC7-913B-904DB0C3E703}" type="pres">
      <dgm:prSet presAssocID="{08C24D95-B699-40EC-8FC8-C1119E038765}" presName="descendantText" presStyleLbl="alignAccFollowNode1" presStyleIdx="0" presStyleCnt="1" custAng="10800000" custFlipHor="1" custScaleX="92110" custScaleY="78017" custLinFactNeighborY="-519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4D9A8534-8C29-4E53-BC77-66D4564CF49C}" type="presOf" srcId="{7B01F7D8-561F-4DB4-A2BB-A633EC664FA8}" destId="{7F1BF489-ED1E-4DC7-913B-904DB0C3E703}" srcOrd="0" destOrd="3" presId="urn:microsoft.com/office/officeart/2005/8/layout/vList5"/>
    <dgm:cxn modelId="{AB1065AF-DDAF-4637-89AB-9C928B99473B}" type="presOf" srcId="{08C24D95-B699-40EC-8FC8-C1119E038765}" destId="{B0195C31-5126-4C56-9844-57353B62D0BE}" srcOrd="0" destOrd="0" presId="urn:microsoft.com/office/officeart/2005/8/layout/vList5"/>
    <dgm:cxn modelId="{A98305F8-01E0-47C0-BE5D-FB1976A17C8E}" type="presOf" srcId="{80C72549-223E-45D1-87B7-6988B0D1DCDA}" destId="{FAC2E5E9-4363-411E-A256-7F6652E953EB}" srcOrd="0" destOrd="0" presId="urn:microsoft.com/office/officeart/2005/8/layout/vList5"/>
    <dgm:cxn modelId="{BC17AE8A-696F-4A8C-97DD-32162FE7C633}" type="presOf" srcId="{8C8CA78D-942B-4A2E-8F76-D40BC3AAA7B8}" destId="{7F1BF489-ED1E-4DC7-913B-904DB0C3E703}" srcOrd="0" destOrd="1" presId="urn:microsoft.com/office/officeart/2005/8/layout/vList5"/>
    <dgm:cxn modelId="{1B88253E-CD16-4C5C-B876-CE4238CF6576}" srcId="{08C24D95-B699-40EC-8FC8-C1119E038765}" destId="{F8AD960B-7985-4F4F-BB5E-FF796715ADE0}" srcOrd="2" destOrd="0" parTransId="{68E9C864-8C27-4365-9B79-F6039E67BAC0}" sibTransId="{133112F7-4AFE-4206-8A2E-58B09764C43C}"/>
    <dgm:cxn modelId="{FD805BD0-2819-4DDD-8A5E-B8849C1D6849}" srcId="{80C72549-223E-45D1-87B7-6988B0D1DCDA}" destId="{08C24D95-B699-40EC-8FC8-C1119E038765}" srcOrd="0" destOrd="0" parTransId="{FA3702BD-D2F1-4391-9949-6E04B13B447B}" sibTransId="{4BE405F4-C0B6-41E6-8304-B3F82385224C}"/>
    <dgm:cxn modelId="{D149454E-C8CD-475C-A1A3-CF5B64D72EDB}" srcId="{08C24D95-B699-40EC-8FC8-C1119E038765}" destId="{7B01F7D8-561F-4DB4-A2BB-A633EC664FA8}" srcOrd="3" destOrd="0" parTransId="{AAA022B9-048E-4299-BD65-F3AFCE67B711}" sibTransId="{B81FA23B-9582-484E-BC14-9F643ADCCFD0}"/>
    <dgm:cxn modelId="{2F3AB0B3-0D04-4FE7-809A-51EAF2A779B2}" srcId="{08C24D95-B699-40EC-8FC8-C1119E038765}" destId="{8FAEE806-2DA1-4C8D-9291-108CEB65C184}" srcOrd="4" destOrd="0" parTransId="{2384A2ED-6572-46D1-A2FE-83C85E114D2C}" sibTransId="{79467E3E-E68D-4AC7-A9B3-FA2716753765}"/>
    <dgm:cxn modelId="{40F288EE-5587-438A-B955-EB80E3156068}" type="presOf" srcId="{8FAEE806-2DA1-4C8D-9291-108CEB65C184}" destId="{7F1BF489-ED1E-4DC7-913B-904DB0C3E703}" srcOrd="0" destOrd="4" presId="urn:microsoft.com/office/officeart/2005/8/layout/vList5"/>
    <dgm:cxn modelId="{847E5FB1-2484-4682-83EF-2823CF38717D}" type="presOf" srcId="{7101BC2C-91C7-45BA-9D52-4B14A13E549D}" destId="{7F1BF489-ED1E-4DC7-913B-904DB0C3E703}" srcOrd="0" destOrd="0" presId="urn:microsoft.com/office/officeart/2005/8/layout/vList5"/>
    <dgm:cxn modelId="{4F81B888-CFC0-4432-9F3D-A4B890978DB4}" type="presOf" srcId="{F8AD960B-7985-4F4F-BB5E-FF796715ADE0}" destId="{7F1BF489-ED1E-4DC7-913B-904DB0C3E703}" srcOrd="0" destOrd="2" presId="urn:microsoft.com/office/officeart/2005/8/layout/vList5"/>
    <dgm:cxn modelId="{035C92A0-E18D-49F3-95D1-150D2B07956F}" srcId="{08C24D95-B699-40EC-8FC8-C1119E038765}" destId="{7101BC2C-91C7-45BA-9D52-4B14A13E549D}" srcOrd="0" destOrd="0" parTransId="{DB13C577-7FB8-42F1-B113-583C17D4DDFB}" sibTransId="{1C65E1FF-B02C-459B-A4E9-2D6676FEA464}"/>
    <dgm:cxn modelId="{4AD212AC-198A-49A2-852D-171C4DA1F930}" srcId="{08C24D95-B699-40EC-8FC8-C1119E038765}" destId="{8C8CA78D-942B-4A2E-8F76-D40BC3AAA7B8}" srcOrd="1" destOrd="0" parTransId="{E0602BB8-5F96-44B2-A56E-80D19E541D28}" sibTransId="{ADD04828-D111-404B-B36A-ED9D0FF61724}"/>
    <dgm:cxn modelId="{A6D73C09-A122-4C47-93DB-305AC3BE4D7E}" type="presParOf" srcId="{FAC2E5E9-4363-411E-A256-7F6652E953EB}" destId="{8A5DBE0D-CB58-48CD-B466-1B8180B8B63E}" srcOrd="0" destOrd="0" presId="urn:microsoft.com/office/officeart/2005/8/layout/vList5"/>
    <dgm:cxn modelId="{FE10B2EA-3784-453E-B886-444B1130158F}" type="presParOf" srcId="{8A5DBE0D-CB58-48CD-B466-1B8180B8B63E}" destId="{B0195C31-5126-4C56-9844-57353B62D0BE}" srcOrd="0" destOrd="0" presId="urn:microsoft.com/office/officeart/2005/8/layout/vList5"/>
    <dgm:cxn modelId="{4C1001E3-BBF9-4B2C-8BAF-8E52ECE7C30A}" type="presParOf" srcId="{8A5DBE0D-CB58-48CD-B466-1B8180B8B63E}" destId="{7F1BF489-ED1E-4DC7-913B-904DB0C3E70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547D63C-C10F-4AAE-A987-552648F8B2D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32F961B8-F973-40CE-AA4F-B9D9246347B8}">
      <dgm:prSet phldrT="[Text]" custT="1"/>
      <dgm:spPr/>
      <dgm:t>
        <a:bodyPr/>
        <a:lstStyle/>
        <a:p>
          <a:r>
            <a:rPr lang="en-IN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ICSOLS</a:t>
          </a:r>
          <a:endParaRPr lang="en-IN" sz="4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8BED50A-A402-47B0-B22C-F41650D00802}" type="parTrans" cxnId="{EB9555B4-4FD2-476C-85D1-1A9AB94329B0}">
      <dgm:prSet/>
      <dgm:spPr/>
      <dgm:t>
        <a:bodyPr/>
        <a:lstStyle/>
        <a:p>
          <a:endParaRPr lang="en-IN"/>
        </a:p>
      </dgm:t>
    </dgm:pt>
    <dgm:pt modelId="{6F8D439C-5654-4B2A-AEC1-6EA14067373D}" type="sibTrans" cxnId="{EB9555B4-4FD2-476C-85D1-1A9AB94329B0}">
      <dgm:prSet/>
      <dgm:spPr/>
      <dgm:t>
        <a:bodyPr/>
        <a:lstStyle/>
        <a:p>
          <a:endParaRPr lang="en-IN"/>
        </a:p>
      </dgm:t>
    </dgm:pt>
    <dgm:pt modelId="{67E1D6C8-90F3-40B1-AEA6-76320CAC1E59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IN" sz="2400" dirty="0" smtClean="0">
              <a:latin typeface="Times New Roman" pitchFamily="18" charset="0"/>
              <a:cs typeface="Times New Roman" pitchFamily="18" charset="0"/>
            </a:rPr>
            <a:t>PRIMARY OPTIC TUMOURS</a:t>
          </a:r>
          <a:endParaRPr lang="en-IN" sz="2400" dirty="0">
            <a:latin typeface="Times New Roman" pitchFamily="18" charset="0"/>
            <a:cs typeface="Times New Roman" pitchFamily="18" charset="0"/>
          </a:endParaRPr>
        </a:p>
      </dgm:t>
    </dgm:pt>
    <dgm:pt modelId="{5473925E-9F74-4D45-8391-614B8F622E39}" type="parTrans" cxnId="{A1D6474A-E17D-4EC0-974A-CD95475CEA25}">
      <dgm:prSet/>
      <dgm:spPr/>
      <dgm:t>
        <a:bodyPr/>
        <a:lstStyle/>
        <a:p>
          <a:endParaRPr lang="en-IN"/>
        </a:p>
      </dgm:t>
    </dgm:pt>
    <dgm:pt modelId="{542CB299-B333-451B-B603-6B142B16509D}" type="sibTrans" cxnId="{A1D6474A-E17D-4EC0-974A-CD95475CEA25}">
      <dgm:prSet/>
      <dgm:spPr/>
      <dgm:t>
        <a:bodyPr/>
        <a:lstStyle/>
        <a:p>
          <a:endParaRPr lang="en-IN"/>
        </a:p>
      </dgm:t>
    </dgm:pt>
    <dgm:pt modelId="{13053B70-2C0C-4198-82C4-9AB2105F54F7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IN" sz="2400" dirty="0" smtClean="0">
              <a:latin typeface="Times New Roman" pitchFamily="18" charset="0"/>
              <a:cs typeface="Times New Roman" pitchFamily="18" charset="0"/>
            </a:rPr>
            <a:t>SECONDARY TUMOURS</a:t>
          </a:r>
          <a:endParaRPr lang="en-IN" sz="2400" dirty="0">
            <a:latin typeface="Times New Roman" pitchFamily="18" charset="0"/>
            <a:cs typeface="Times New Roman" pitchFamily="18" charset="0"/>
          </a:endParaRPr>
        </a:p>
      </dgm:t>
    </dgm:pt>
    <dgm:pt modelId="{36611404-091C-43FD-B876-212393A3E166}" type="parTrans" cxnId="{9441299C-E821-4C27-BA8F-2DED65AA2466}">
      <dgm:prSet/>
      <dgm:spPr/>
      <dgm:t>
        <a:bodyPr/>
        <a:lstStyle/>
        <a:p>
          <a:endParaRPr lang="en-IN"/>
        </a:p>
      </dgm:t>
    </dgm:pt>
    <dgm:pt modelId="{ABFAAB16-1183-42C4-8943-4C284B7BC9BC}" type="sibTrans" cxnId="{9441299C-E821-4C27-BA8F-2DED65AA2466}">
      <dgm:prSet/>
      <dgm:spPr/>
      <dgm:t>
        <a:bodyPr/>
        <a:lstStyle/>
        <a:p>
          <a:endParaRPr lang="en-IN"/>
        </a:p>
      </dgm:t>
    </dgm:pt>
    <dgm:pt modelId="{C51E0AFC-1D7F-4507-8D00-4ACEC3CF30A4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IN" sz="2400" dirty="0" smtClean="0">
              <a:latin typeface="Times New Roman" pitchFamily="18" charset="0"/>
              <a:cs typeface="Times New Roman" pitchFamily="18" charset="0"/>
            </a:rPr>
            <a:t>HAMETOGENOUS LESION</a:t>
          </a:r>
          <a:endParaRPr lang="en-IN" sz="2400" dirty="0">
            <a:latin typeface="Times New Roman" pitchFamily="18" charset="0"/>
            <a:cs typeface="Times New Roman" pitchFamily="18" charset="0"/>
          </a:endParaRPr>
        </a:p>
      </dgm:t>
    </dgm:pt>
    <dgm:pt modelId="{E82AF85F-CE53-4863-8956-099A3580AFE9}" type="parTrans" cxnId="{E191C3D4-264B-4114-AA25-A2A8E5A746F4}">
      <dgm:prSet/>
      <dgm:spPr/>
      <dgm:t>
        <a:bodyPr/>
        <a:lstStyle/>
        <a:p>
          <a:endParaRPr lang="en-IN"/>
        </a:p>
      </dgm:t>
    </dgm:pt>
    <dgm:pt modelId="{06693A17-D1FB-413B-B15A-58A7927DE7D0}" type="sibTrans" cxnId="{E191C3D4-264B-4114-AA25-A2A8E5A746F4}">
      <dgm:prSet/>
      <dgm:spPr/>
      <dgm:t>
        <a:bodyPr/>
        <a:lstStyle/>
        <a:p>
          <a:endParaRPr lang="en-IN"/>
        </a:p>
      </dgm:t>
    </dgm:pt>
    <dgm:pt modelId="{134F1A86-94A3-4721-A229-688D37FA6A91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IN" sz="2400" dirty="0" smtClean="0">
              <a:latin typeface="Times New Roman" pitchFamily="18" charset="0"/>
              <a:cs typeface="Times New Roman" pitchFamily="18" charset="0"/>
            </a:rPr>
            <a:t>GRANULOMATOUS LESION</a:t>
          </a:r>
          <a:endParaRPr lang="en-IN" sz="2400" dirty="0">
            <a:latin typeface="Times New Roman" pitchFamily="18" charset="0"/>
            <a:cs typeface="Times New Roman" pitchFamily="18" charset="0"/>
          </a:endParaRPr>
        </a:p>
      </dgm:t>
    </dgm:pt>
    <dgm:pt modelId="{38EF0225-60DF-48BE-B79D-B6244F80FB4B}" type="parTrans" cxnId="{80D5956F-D5B6-4F7B-93BB-C8870637988D}">
      <dgm:prSet/>
      <dgm:spPr/>
      <dgm:t>
        <a:bodyPr/>
        <a:lstStyle/>
        <a:p>
          <a:endParaRPr lang="en-IN"/>
        </a:p>
      </dgm:t>
    </dgm:pt>
    <dgm:pt modelId="{57485BF0-9C74-4706-88B5-A71C04886AB3}" type="sibTrans" cxnId="{80D5956F-D5B6-4F7B-93BB-C8870637988D}">
      <dgm:prSet/>
      <dgm:spPr/>
      <dgm:t>
        <a:bodyPr/>
        <a:lstStyle/>
        <a:p>
          <a:endParaRPr lang="en-IN"/>
        </a:p>
      </dgm:t>
    </dgm:pt>
    <dgm:pt modelId="{D67A48F5-3A89-417F-80B0-198A949DE82C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IN" sz="2400" dirty="0" smtClean="0">
              <a:latin typeface="Times New Roman" pitchFamily="18" charset="0"/>
              <a:cs typeface="Times New Roman" pitchFamily="18" charset="0"/>
            </a:rPr>
            <a:t>PARASITIC CYST</a:t>
          </a:r>
          <a:endParaRPr lang="en-IN" sz="2400" dirty="0">
            <a:latin typeface="Times New Roman" pitchFamily="18" charset="0"/>
            <a:cs typeface="Times New Roman" pitchFamily="18" charset="0"/>
          </a:endParaRPr>
        </a:p>
      </dgm:t>
    </dgm:pt>
    <dgm:pt modelId="{ECBDEF54-3CBE-4242-91B8-BB1032E6EA1C}" type="parTrans" cxnId="{390BAB38-8B49-4BBF-9524-860D56AC4087}">
      <dgm:prSet/>
      <dgm:spPr/>
      <dgm:t>
        <a:bodyPr/>
        <a:lstStyle/>
        <a:p>
          <a:endParaRPr lang="en-IN"/>
        </a:p>
      </dgm:t>
    </dgm:pt>
    <dgm:pt modelId="{E37F6864-C402-4E5D-B806-CBBDC367422F}" type="sibTrans" cxnId="{390BAB38-8B49-4BBF-9524-860D56AC4087}">
      <dgm:prSet/>
      <dgm:spPr/>
      <dgm:t>
        <a:bodyPr/>
        <a:lstStyle/>
        <a:p>
          <a:endParaRPr lang="en-IN"/>
        </a:p>
      </dgm:t>
    </dgm:pt>
    <dgm:pt modelId="{78E9FAA4-9D72-4C3C-BBCF-804D1618B81C}" type="pres">
      <dgm:prSet presAssocID="{4547D63C-C10F-4AAE-A987-552648F8B2D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49D14959-B049-478C-9B07-DA8DAA1C70C3}" type="pres">
      <dgm:prSet presAssocID="{32F961B8-F973-40CE-AA4F-B9D9246347B8}" presName="linNode" presStyleCnt="0"/>
      <dgm:spPr/>
    </dgm:pt>
    <dgm:pt modelId="{A9731564-6D0A-4B43-8818-EA6BB92BEF36}" type="pres">
      <dgm:prSet presAssocID="{32F961B8-F973-40CE-AA4F-B9D9246347B8}" presName="parentText" presStyleLbl="node1" presStyleIdx="0" presStyleCnt="1" custScaleX="109054" custScaleY="56089" custLinFactNeighborX="-3012" custLinFactNeighborY="-19139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DF9B266-A094-41BD-8D28-C81A17A98C4D}" type="pres">
      <dgm:prSet presAssocID="{32F961B8-F973-40CE-AA4F-B9D9246347B8}" presName="descendantText" presStyleLbl="alignAccFollowNode1" presStyleIdx="0" presStyleCnt="1" custScaleX="84900" custScaleY="67133" custLinFactNeighborX="7669" custLinFactNeighborY="-2109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85DA8FCB-BD38-4939-8CAA-1987C1706D95}" type="presOf" srcId="{32F961B8-F973-40CE-AA4F-B9D9246347B8}" destId="{A9731564-6D0A-4B43-8818-EA6BB92BEF36}" srcOrd="0" destOrd="0" presId="urn:microsoft.com/office/officeart/2005/8/layout/vList5"/>
    <dgm:cxn modelId="{80D5956F-D5B6-4F7B-93BB-C8870637988D}" srcId="{32F961B8-F973-40CE-AA4F-B9D9246347B8}" destId="{134F1A86-94A3-4721-A229-688D37FA6A91}" srcOrd="3" destOrd="0" parTransId="{38EF0225-60DF-48BE-B79D-B6244F80FB4B}" sibTransId="{57485BF0-9C74-4706-88B5-A71C04886AB3}"/>
    <dgm:cxn modelId="{EB9555B4-4FD2-476C-85D1-1A9AB94329B0}" srcId="{4547D63C-C10F-4AAE-A987-552648F8B2DC}" destId="{32F961B8-F973-40CE-AA4F-B9D9246347B8}" srcOrd="0" destOrd="0" parTransId="{88BED50A-A402-47B0-B22C-F41650D00802}" sibTransId="{6F8D439C-5654-4B2A-AEC1-6EA14067373D}"/>
    <dgm:cxn modelId="{3A54959F-66AA-4058-9898-8810FBCD8404}" type="presOf" srcId="{D67A48F5-3A89-417F-80B0-198A949DE82C}" destId="{3DF9B266-A094-41BD-8D28-C81A17A98C4D}" srcOrd="0" destOrd="4" presId="urn:microsoft.com/office/officeart/2005/8/layout/vList5"/>
    <dgm:cxn modelId="{390BAB38-8B49-4BBF-9524-860D56AC4087}" srcId="{32F961B8-F973-40CE-AA4F-B9D9246347B8}" destId="{D67A48F5-3A89-417F-80B0-198A949DE82C}" srcOrd="4" destOrd="0" parTransId="{ECBDEF54-3CBE-4242-91B8-BB1032E6EA1C}" sibTransId="{E37F6864-C402-4E5D-B806-CBBDC367422F}"/>
    <dgm:cxn modelId="{0F514040-1737-49C0-BD50-27C57E95EF7B}" type="presOf" srcId="{13053B70-2C0C-4198-82C4-9AB2105F54F7}" destId="{3DF9B266-A094-41BD-8D28-C81A17A98C4D}" srcOrd="0" destOrd="1" presId="urn:microsoft.com/office/officeart/2005/8/layout/vList5"/>
    <dgm:cxn modelId="{9441299C-E821-4C27-BA8F-2DED65AA2466}" srcId="{32F961B8-F973-40CE-AA4F-B9D9246347B8}" destId="{13053B70-2C0C-4198-82C4-9AB2105F54F7}" srcOrd="1" destOrd="0" parTransId="{36611404-091C-43FD-B876-212393A3E166}" sibTransId="{ABFAAB16-1183-42C4-8943-4C284B7BC9BC}"/>
    <dgm:cxn modelId="{A09936A2-34F6-4DBF-9D39-FAC7DFCEFF42}" type="presOf" srcId="{134F1A86-94A3-4721-A229-688D37FA6A91}" destId="{3DF9B266-A094-41BD-8D28-C81A17A98C4D}" srcOrd="0" destOrd="3" presId="urn:microsoft.com/office/officeart/2005/8/layout/vList5"/>
    <dgm:cxn modelId="{A1D6474A-E17D-4EC0-974A-CD95475CEA25}" srcId="{32F961B8-F973-40CE-AA4F-B9D9246347B8}" destId="{67E1D6C8-90F3-40B1-AEA6-76320CAC1E59}" srcOrd="0" destOrd="0" parTransId="{5473925E-9F74-4D45-8391-614B8F622E39}" sibTransId="{542CB299-B333-451B-B603-6B142B16509D}"/>
    <dgm:cxn modelId="{14626FA5-CFF7-4FA3-8716-F15C08B911FF}" type="presOf" srcId="{C51E0AFC-1D7F-4507-8D00-4ACEC3CF30A4}" destId="{3DF9B266-A094-41BD-8D28-C81A17A98C4D}" srcOrd="0" destOrd="2" presId="urn:microsoft.com/office/officeart/2005/8/layout/vList5"/>
    <dgm:cxn modelId="{E191C3D4-264B-4114-AA25-A2A8E5A746F4}" srcId="{32F961B8-F973-40CE-AA4F-B9D9246347B8}" destId="{C51E0AFC-1D7F-4507-8D00-4ACEC3CF30A4}" srcOrd="2" destOrd="0" parTransId="{E82AF85F-CE53-4863-8956-099A3580AFE9}" sibTransId="{06693A17-D1FB-413B-B15A-58A7927DE7D0}"/>
    <dgm:cxn modelId="{2B6D83C7-DA4E-4680-B2F3-8F8345EA7511}" type="presOf" srcId="{4547D63C-C10F-4AAE-A987-552648F8B2DC}" destId="{78E9FAA4-9D72-4C3C-BBCF-804D1618B81C}" srcOrd="0" destOrd="0" presId="urn:microsoft.com/office/officeart/2005/8/layout/vList5"/>
    <dgm:cxn modelId="{AC5217BF-7628-4304-9972-AC3C92D925E8}" type="presOf" srcId="{67E1D6C8-90F3-40B1-AEA6-76320CAC1E59}" destId="{3DF9B266-A094-41BD-8D28-C81A17A98C4D}" srcOrd="0" destOrd="0" presId="urn:microsoft.com/office/officeart/2005/8/layout/vList5"/>
    <dgm:cxn modelId="{20B67680-EF75-4AAE-B38D-A65E87BFD5D6}" type="presParOf" srcId="{78E9FAA4-9D72-4C3C-BBCF-804D1618B81C}" destId="{49D14959-B049-478C-9B07-DA8DAA1C70C3}" srcOrd="0" destOrd="0" presId="urn:microsoft.com/office/officeart/2005/8/layout/vList5"/>
    <dgm:cxn modelId="{0036344F-C658-4D07-96BD-85A36EF962C1}" type="presParOf" srcId="{49D14959-B049-478C-9B07-DA8DAA1C70C3}" destId="{A9731564-6D0A-4B43-8818-EA6BB92BEF36}" srcOrd="0" destOrd="0" presId="urn:microsoft.com/office/officeart/2005/8/layout/vList5"/>
    <dgm:cxn modelId="{35943877-A62C-435F-959E-095A2A558483}" type="presParOf" srcId="{49D14959-B049-478C-9B07-DA8DAA1C70C3}" destId="{3DF9B266-A094-41BD-8D28-C81A17A98C4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284084F-2C44-44AC-B591-88682CC31C4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B3E28438-545D-45DA-B74D-F2C2B4DF4B87}">
      <dgm:prSet custT="1"/>
      <dgm:spPr/>
      <dgm:t>
        <a:bodyPr/>
        <a:lstStyle/>
        <a:p>
          <a:r>
            <a:rPr lang="en-IN" sz="2400" b="0" dirty="0" smtClean="0">
              <a:latin typeface="Times New Roman" pitchFamily="18" charset="0"/>
              <a:cs typeface="Times New Roman" pitchFamily="18" charset="0"/>
            </a:rPr>
            <a:t>Careful history </a:t>
          </a:r>
          <a:endParaRPr lang="en-IN" sz="2400" b="0" dirty="0">
            <a:latin typeface="Times New Roman" pitchFamily="18" charset="0"/>
            <a:cs typeface="Times New Roman" pitchFamily="18" charset="0"/>
          </a:endParaRPr>
        </a:p>
      </dgm:t>
    </dgm:pt>
    <dgm:pt modelId="{89A247DC-B173-4AE3-AB30-467F0EB4B941}" type="parTrans" cxnId="{7AF2820D-7299-4548-973A-EF06A2577204}">
      <dgm:prSet/>
      <dgm:spPr/>
      <dgm:t>
        <a:bodyPr/>
        <a:lstStyle/>
        <a:p>
          <a:endParaRPr lang="en-IN" b="0"/>
        </a:p>
      </dgm:t>
    </dgm:pt>
    <dgm:pt modelId="{74F0BE84-D92D-441A-ACFD-44EAC7CE74B5}" type="sibTrans" cxnId="{7AF2820D-7299-4548-973A-EF06A2577204}">
      <dgm:prSet/>
      <dgm:spPr/>
      <dgm:t>
        <a:bodyPr/>
        <a:lstStyle/>
        <a:p>
          <a:endParaRPr lang="en-IN" b="0"/>
        </a:p>
      </dgm:t>
    </dgm:pt>
    <dgm:pt modelId="{2DDC6066-DC34-4C2E-B326-AECBDFC545E8}">
      <dgm:prSet phldrT="[Text]" custT="1"/>
      <dgm:spPr/>
      <dgm:t>
        <a:bodyPr/>
        <a:lstStyle/>
        <a:p>
          <a:r>
            <a:rPr lang="en-IN" sz="2400" b="0" dirty="0" smtClean="0">
              <a:latin typeface="Times New Roman" pitchFamily="18" charset="0"/>
              <a:cs typeface="Times New Roman" pitchFamily="18" charset="0"/>
            </a:rPr>
            <a:t>Detailed </a:t>
          </a:r>
          <a:r>
            <a:rPr lang="en-IN" sz="2400" b="0" dirty="0" err="1" smtClean="0">
              <a:latin typeface="Times New Roman" pitchFamily="18" charset="0"/>
              <a:cs typeface="Times New Roman" pitchFamily="18" charset="0"/>
            </a:rPr>
            <a:t>neuro</a:t>
          </a:r>
          <a:r>
            <a:rPr lang="en-IN" sz="2400" b="0" dirty="0" smtClean="0">
              <a:latin typeface="Times New Roman" pitchFamily="18" charset="0"/>
              <a:cs typeface="Times New Roman" pitchFamily="18" charset="0"/>
            </a:rPr>
            <a:t>-ophthalmic evaluation </a:t>
          </a:r>
          <a:endParaRPr lang="en-IN" sz="2400" b="0" dirty="0">
            <a:latin typeface="Times New Roman" pitchFamily="18" charset="0"/>
            <a:cs typeface="Times New Roman" pitchFamily="18" charset="0"/>
          </a:endParaRPr>
        </a:p>
      </dgm:t>
    </dgm:pt>
    <dgm:pt modelId="{E2EDDB5E-E964-4AEA-88D0-22D946DFED48}" type="parTrans" cxnId="{02D2B726-AD24-4FEA-A2B5-1A9E1754AEB5}">
      <dgm:prSet/>
      <dgm:spPr/>
      <dgm:t>
        <a:bodyPr/>
        <a:lstStyle/>
        <a:p>
          <a:endParaRPr lang="en-IN" b="0"/>
        </a:p>
      </dgm:t>
    </dgm:pt>
    <dgm:pt modelId="{5526667F-9E90-4B5A-AA95-075AA9EC6499}" type="sibTrans" cxnId="{02D2B726-AD24-4FEA-A2B5-1A9E1754AEB5}">
      <dgm:prSet/>
      <dgm:spPr/>
      <dgm:t>
        <a:bodyPr/>
        <a:lstStyle/>
        <a:p>
          <a:endParaRPr lang="en-IN" b="0"/>
        </a:p>
      </dgm:t>
    </dgm:pt>
    <dgm:pt modelId="{FA74FFDC-0B1F-4305-BD53-CA96D893130B}">
      <dgm:prSet phldrT="[Text]" custT="1"/>
      <dgm:spPr/>
      <dgm:t>
        <a:bodyPr/>
        <a:lstStyle/>
        <a:p>
          <a:r>
            <a:rPr lang="en-IN" sz="2400" b="0" dirty="0" smtClean="0">
              <a:latin typeface="Times New Roman" pitchFamily="18" charset="0"/>
              <a:cs typeface="Times New Roman" pitchFamily="18" charset="0"/>
            </a:rPr>
            <a:t>Judicious use of  </a:t>
          </a:r>
          <a:r>
            <a:rPr lang="en-IN" sz="2400" b="0" dirty="0" err="1" smtClean="0">
              <a:latin typeface="Times New Roman" pitchFamily="18" charset="0"/>
              <a:cs typeface="Times New Roman" pitchFamily="18" charset="0"/>
            </a:rPr>
            <a:t>neuroimaging</a:t>
          </a:r>
          <a:endParaRPr lang="en-IN" sz="2400" b="0" dirty="0">
            <a:latin typeface="Times New Roman" pitchFamily="18" charset="0"/>
            <a:cs typeface="Times New Roman" pitchFamily="18" charset="0"/>
          </a:endParaRPr>
        </a:p>
      </dgm:t>
    </dgm:pt>
    <dgm:pt modelId="{FAB4A5AF-AF6A-4271-925D-FDE73415E646}" type="parTrans" cxnId="{1B20059D-8E33-42AC-9FCC-57811EE887D9}">
      <dgm:prSet/>
      <dgm:spPr/>
      <dgm:t>
        <a:bodyPr/>
        <a:lstStyle/>
        <a:p>
          <a:endParaRPr lang="en-IN" b="0"/>
        </a:p>
      </dgm:t>
    </dgm:pt>
    <dgm:pt modelId="{28CB60FD-2D80-4466-A68A-D8F1134A10BD}" type="sibTrans" cxnId="{1B20059D-8E33-42AC-9FCC-57811EE887D9}">
      <dgm:prSet/>
      <dgm:spPr/>
      <dgm:t>
        <a:bodyPr/>
        <a:lstStyle/>
        <a:p>
          <a:endParaRPr lang="en-IN" b="0"/>
        </a:p>
      </dgm:t>
    </dgm:pt>
    <dgm:pt modelId="{C36F3622-E523-48B0-92C3-3F166C61FA20}">
      <dgm:prSet phldrT="[Text]" custT="1"/>
      <dgm:spPr/>
      <dgm:t>
        <a:bodyPr/>
        <a:lstStyle/>
        <a:p>
          <a:r>
            <a:rPr lang="en-IN" sz="2400" b="0" dirty="0" smtClean="0">
              <a:latin typeface="Times New Roman" pitchFamily="18" charset="0"/>
              <a:cs typeface="Times New Roman" pitchFamily="18" charset="0"/>
            </a:rPr>
            <a:t>Investigations</a:t>
          </a:r>
          <a:endParaRPr lang="en-IN" sz="2400" b="0" dirty="0">
            <a:latin typeface="Times New Roman" pitchFamily="18" charset="0"/>
            <a:cs typeface="Times New Roman" pitchFamily="18" charset="0"/>
          </a:endParaRPr>
        </a:p>
      </dgm:t>
    </dgm:pt>
    <dgm:pt modelId="{B80CA9BF-BA26-4681-BF2F-A1CDA331B9C1}" type="parTrans" cxnId="{679C4713-3C1D-45F7-B2DE-146143E5B26F}">
      <dgm:prSet/>
      <dgm:spPr/>
      <dgm:t>
        <a:bodyPr/>
        <a:lstStyle/>
        <a:p>
          <a:endParaRPr lang="en-IN" b="0"/>
        </a:p>
      </dgm:t>
    </dgm:pt>
    <dgm:pt modelId="{F3AB08FB-FA4C-4F4E-AF33-7C531B98D962}" type="sibTrans" cxnId="{679C4713-3C1D-45F7-B2DE-146143E5B26F}">
      <dgm:prSet/>
      <dgm:spPr/>
      <dgm:t>
        <a:bodyPr/>
        <a:lstStyle/>
        <a:p>
          <a:endParaRPr lang="en-IN" b="0"/>
        </a:p>
      </dgm:t>
    </dgm:pt>
    <dgm:pt modelId="{8B7DC9AA-DC72-4530-8557-DA5F95A83D82}">
      <dgm:prSet phldrT="[Text]" custT="1"/>
      <dgm:spPr/>
      <dgm:t>
        <a:bodyPr/>
        <a:lstStyle/>
        <a:p>
          <a:r>
            <a:rPr lang="en-IN" sz="2400" b="1" u="sng" dirty="0" smtClean="0">
              <a:solidFill>
                <a:schemeClr val="tx1">
                  <a:lumMod val="95000"/>
                  <a:lumOff val="5000"/>
                </a:schemeClr>
              </a:solidFill>
            </a:rPr>
            <a:t>CORRECT DIAGNOSIS and </a:t>
          </a:r>
        </a:p>
        <a:p>
          <a:r>
            <a:rPr lang="en-IN" sz="2400" b="1" u="sng" dirty="0" smtClean="0">
              <a:solidFill>
                <a:schemeClr val="tx1">
                  <a:lumMod val="95000"/>
                  <a:lumOff val="5000"/>
                </a:schemeClr>
              </a:solidFill>
            </a:rPr>
            <a:t>TREATMENT</a:t>
          </a:r>
          <a:endParaRPr lang="en-IN" sz="2400" b="1" u="sng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2F19D0E-F7E6-4DB9-A5F4-0CBE0F545D1D}" type="parTrans" cxnId="{5E67F0B0-71A4-4E85-A94B-E710EFC7D8AF}">
      <dgm:prSet/>
      <dgm:spPr/>
      <dgm:t>
        <a:bodyPr/>
        <a:lstStyle/>
        <a:p>
          <a:endParaRPr lang="en-IN" b="0"/>
        </a:p>
      </dgm:t>
    </dgm:pt>
    <dgm:pt modelId="{632B7D79-0C77-40DC-8298-0484C8CFC025}" type="sibTrans" cxnId="{5E67F0B0-71A4-4E85-A94B-E710EFC7D8AF}">
      <dgm:prSet/>
      <dgm:spPr/>
      <dgm:t>
        <a:bodyPr/>
        <a:lstStyle/>
        <a:p>
          <a:endParaRPr lang="en-IN" b="0"/>
        </a:p>
      </dgm:t>
    </dgm:pt>
    <dgm:pt modelId="{6BF8C3EB-EE2B-4EC4-89F4-C865E7D1B616}" type="pres">
      <dgm:prSet presAssocID="{2284084F-2C44-44AC-B591-88682CC31C48}" presName="CompostProcess" presStyleCnt="0">
        <dgm:presLayoutVars>
          <dgm:dir/>
          <dgm:resizeHandles val="exact"/>
        </dgm:presLayoutVars>
      </dgm:prSet>
      <dgm:spPr/>
    </dgm:pt>
    <dgm:pt modelId="{B5CD4E73-6D5F-463F-8AB6-30EFF9D68604}" type="pres">
      <dgm:prSet presAssocID="{2284084F-2C44-44AC-B591-88682CC31C48}" presName="arrow" presStyleLbl="bgShp" presStyleIdx="0" presStyleCnt="1"/>
      <dgm:spPr/>
    </dgm:pt>
    <dgm:pt modelId="{E6E3B264-9F4E-4A4C-989A-2BF1C87254DF}" type="pres">
      <dgm:prSet presAssocID="{2284084F-2C44-44AC-B591-88682CC31C48}" presName="linearProcess" presStyleCnt="0"/>
      <dgm:spPr/>
    </dgm:pt>
    <dgm:pt modelId="{9844B440-7305-4532-ACCF-840531536CE0}" type="pres">
      <dgm:prSet presAssocID="{B3E28438-545D-45DA-B74D-F2C2B4DF4B87}" presName="textNode" presStyleLbl="node1" presStyleIdx="0" presStyleCnt="5" custScaleX="92488" custScaleY="99817" custLinFactNeighborX="40751" custLinFactNeighborY="-223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E42C5F8-2DB3-4319-95D0-EF56285BABFC}" type="pres">
      <dgm:prSet presAssocID="{74F0BE84-D92D-441A-ACFD-44EAC7CE74B5}" presName="sibTrans" presStyleCnt="0"/>
      <dgm:spPr/>
    </dgm:pt>
    <dgm:pt modelId="{C776F7D3-451E-423F-8CEA-5F368FA78B68}" type="pres">
      <dgm:prSet presAssocID="{2DDC6066-DC34-4C2E-B326-AECBDFC545E8}" presName="textNode" presStyleLbl="node1" presStyleIdx="1" presStyleCnt="5" custScaleX="130566" custLinFactNeighborX="-18497" custLinFactNeighborY="-297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FF51C25-6492-46A9-A1DF-221BF1713C6E}" type="pres">
      <dgm:prSet presAssocID="{5526667F-9E90-4B5A-AA95-075AA9EC6499}" presName="sibTrans" presStyleCnt="0"/>
      <dgm:spPr/>
    </dgm:pt>
    <dgm:pt modelId="{DD55264E-F631-4E1A-9287-B66D21381EF5}" type="pres">
      <dgm:prSet presAssocID="{FA74FFDC-0B1F-4305-BD53-CA96D893130B}" presName="textNode" presStyleLbl="node1" presStyleIdx="2" presStyleCnt="5" custScaleX="118274" custLinFactNeighborX="-90168" custLinFactNeighborY="-148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B73507B-FBFE-4F4C-B07B-632D81A8F1C4}" type="pres">
      <dgm:prSet presAssocID="{28CB60FD-2D80-4466-A68A-D8F1134A10BD}" presName="sibTrans" presStyleCnt="0"/>
      <dgm:spPr/>
    </dgm:pt>
    <dgm:pt modelId="{08763CD5-F887-427F-80A0-334B2E42F8AF}" type="pres">
      <dgm:prSet presAssocID="{C36F3622-E523-48B0-92C3-3F166C61FA20}" presName="textNode" presStyleLbl="node1" presStyleIdx="3" presStyleCnt="5" custScaleX="148555" custLinFactX="-6797" custLinFactNeighborX="-100000" custLinFactNeighborY="-223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D403CB3-9B98-483C-A896-F1A3CCA3323A}" type="pres">
      <dgm:prSet presAssocID="{F3AB08FB-FA4C-4F4E-AF33-7C531B98D962}" presName="sibTrans" presStyleCnt="0"/>
      <dgm:spPr/>
    </dgm:pt>
    <dgm:pt modelId="{F857EA30-59DF-4FFF-BFDB-4B124A614606}" type="pres">
      <dgm:prSet presAssocID="{8B7DC9AA-DC72-4530-8557-DA5F95A83D82}" presName="textNode" presStyleLbl="node1" presStyleIdx="4" presStyleCnt="5" custScaleX="184884" custLinFactNeighborX="-8350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5E67F0B0-71A4-4E85-A94B-E710EFC7D8AF}" srcId="{2284084F-2C44-44AC-B591-88682CC31C48}" destId="{8B7DC9AA-DC72-4530-8557-DA5F95A83D82}" srcOrd="4" destOrd="0" parTransId="{F2F19D0E-F7E6-4DB9-A5F4-0CBE0F545D1D}" sibTransId="{632B7D79-0C77-40DC-8298-0484C8CFC025}"/>
    <dgm:cxn modelId="{7AF2820D-7299-4548-973A-EF06A2577204}" srcId="{2284084F-2C44-44AC-B591-88682CC31C48}" destId="{B3E28438-545D-45DA-B74D-F2C2B4DF4B87}" srcOrd="0" destOrd="0" parTransId="{89A247DC-B173-4AE3-AB30-467F0EB4B941}" sibTransId="{74F0BE84-D92D-441A-ACFD-44EAC7CE74B5}"/>
    <dgm:cxn modelId="{7D3FC1F2-A7AA-48FB-8335-8C3587CAA24D}" type="presOf" srcId="{B3E28438-545D-45DA-B74D-F2C2B4DF4B87}" destId="{9844B440-7305-4532-ACCF-840531536CE0}" srcOrd="0" destOrd="0" presId="urn:microsoft.com/office/officeart/2005/8/layout/hProcess9"/>
    <dgm:cxn modelId="{89093089-04E9-46E2-AD08-F6AF208043E6}" type="presOf" srcId="{C36F3622-E523-48B0-92C3-3F166C61FA20}" destId="{08763CD5-F887-427F-80A0-334B2E42F8AF}" srcOrd="0" destOrd="0" presId="urn:microsoft.com/office/officeart/2005/8/layout/hProcess9"/>
    <dgm:cxn modelId="{1B20059D-8E33-42AC-9FCC-57811EE887D9}" srcId="{2284084F-2C44-44AC-B591-88682CC31C48}" destId="{FA74FFDC-0B1F-4305-BD53-CA96D893130B}" srcOrd="2" destOrd="0" parTransId="{FAB4A5AF-AF6A-4271-925D-FDE73415E646}" sibTransId="{28CB60FD-2D80-4466-A68A-D8F1134A10BD}"/>
    <dgm:cxn modelId="{679C4713-3C1D-45F7-B2DE-146143E5B26F}" srcId="{2284084F-2C44-44AC-B591-88682CC31C48}" destId="{C36F3622-E523-48B0-92C3-3F166C61FA20}" srcOrd="3" destOrd="0" parTransId="{B80CA9BF-BA26-4681-BF2F-A1CDA331B9C1}" sibTransId="{F3AB08FB-FA4C-4F4E-AF33-7C531B98D962}"/>
    <dgm:cxn modelId="{02D2B726-AD24-4FEA-A2B5-1A9E1754AEB5}" srcId="{2284084F-2C44-44AC-B591-88682CC31C48}" destId="{2DDC6066-DC34-4C2E-B326-AECBDFC545E8}" srcOrd="1" destOrd="0" parTransId="{E2EDDB5E-E964-4AEA-88D0-22D946DFED48}" sibTransId="{5526667F-9E90-4B5A-AA95-075AA9EC6499}"/>
    <dgm:cxn modelId="{0A92B99A-A93D-4151-B9C4-6F83BEFE8B20}" type="presOf" srcId="{8B7DC9AA-DC72-4530-8557-DA5F95A83D82}" destId="{F857EA30-59DF-4FFF-BFDB-4B124A614606}" srcOrd="0" destOrd="0" presId="urn:microsoft.com/office/officeart/2005/8/layout/hProcess9"/>
    <dgm:cxn modelId="{7D90A059-9014-4609-92E7-07C9631A57D7}" type="presOf" srcId="{2DDC6066-DC34-4C2E-B326-AECBDFC545E8}" destId="{C776F7D3-451E-423F-8CEA-5F368FA78B68}" srcOrd="0" destOrd="0" presId="urn:microsoft.com/office/officeart/2005/8/layout/hProcess9"/>
    <dgm:cxn modelId="{1AD5289F-A54D-4A23-B5A1-B8DD5F585F70}" type="presOf" srcId="{FA74FFDC-0B1F-4305-BD53-CA96D893130B}" destId="{DD55264E-F631-4E1A-9287-B66D21381EF5}" srcOrd="0" destOrd="0" presId="urn:microsoft.com/office/officeart/2005/8/layout/hProcess9"/>
    <dgm:cxn modelId="{3D9DD56B-B84B-45A1-B5CE-AEC3377FCADB}" type="presOf" srcId="{2284084F-2C44-44AC-B591-88682CC31C48}" destId="{6BF8C3EB-EE2B-4EC4-89F4-C865E7D1B616}" srcOrd="0" destOrd="0" presId="urn:microsoft.com/office/officeart/2005/8/layout/hProcess9"/>
    <dgm:cxn modelId="{58C06A69-5305-4045-ADCD-E9A161E16EA9}" type="presParOf" srcId="{6BF8C3EB-EE2B-4EC4-89F4-C865E7D1B616}" destId="{B5CD4E73-6D5F-463F-8AB6-30EFF9D68604}" srcOrd="0" destOrd="0" presId="urn:microsoft.com/office/officeart/2005/8/layout/hProcess9"/>
    <dgm:cxn modelId="{783666A0-0D3F-4A05-8011-2AB6CDA10BC9}" type="presParOf" srcId="{6BF8C3EB-EE2B-4EC4-89F4-C865E7D1B616}" destId="{E6E3B264-9F4E-4A4C-989A-2BF1C87254DF}" srcOrd="1" destOrd="0" presId="urn:microsoft.com/office/officeart/2005/8/layout/hProcess9"/>
    <dgm:cxn modelId="{DED138A6-C970-463B-908D-7565E1167FD0}" type="presParOf" srcId="{E6E3B264-9F4E-4A4C-989A-2BF1C87254DF}" destId="{9844B440-7305-4532-ACCF-840531536CE0}" srcOrd="0" destOrd="0" presId="urn:microsoft.com/office/officeart/2005/8/layout/hProcess9"/>
    <dgm:cxn modelId="{A10D6C10-3D9B-4F95-861F-C053142BE99B}" type="presParOf" srcId="{E6E3B264-9F4E-4A4C-989A-2BF1C87254DF}" destId="{8E42C5F8-2DB3-4319-95D0-EF56285BABFC}" srcOrd="1" destOrd="0" presId="urn:microsoft.com/office/officeart/2005/8/layout/hProcess9"/>
    <dgm:cxn modelId="{9F3A2954-5162-4B01-A62B-ADF029F5201C}" type="presParOf" srcId="{E6E3B264-9F4E-4A4C-989A-2BF1C87254DF}" destId="{C776F7D3-451E-423F-8CEA-5F368FA78B68}" srcOrd="2" destOrd="0" presId="urn:microsoft.com/office/officeart/2005/8/layout/hProcess9"/>
    <dgm:cxn modelId="{3B4B57AC-886B-4450-9BBD-B914022BF2CE}" type="presParOf" srcId="{E6E3B264-9F4E-4A4C-989A-2BF1C87254DF}" destId="{7FF51C25-6492-46A9-A1DF-221BF1713C6E}" srcOrd="3" destOrd="0" presId="urn:microsoft.com/office/officeart/2005/8/layout/hProcess9"/>
    <dgm:cxn modelId="{03D357BC-51C2-4655-9ECA-4DA08A44735C}" type="presParOf" srcId="{E6E3B264-9F4E-4A4C-989A-2BF1C87254DF}" destId="{DD55264E-F631-4E1A-9287-B66D21381EF5}" srcOrd="4" destOrd="0" presId="urn:microsoft.com/office/officeart/2005/8/layout/hProcess9"/>
    <dgm:cxn modelId="{E42FA306-4DD9-47F4-AB75-1997BB4FE7A9}" type="presParOf" srcId="{E6E3B264-9F4E-4A4C-989A-2BF1C87254DF}" destId="{FB73507B-FBFE-4F4C-B07B-632D81A8F1C4}" srcOrd="5" destOrd="0" presId="urn:microsoft.com/office/officeart/2005/8/layout/hProcess9"/>
    <dgm:cxn modelId="{B840F8B8-71DC-4517-911A-248CD4633DB2}" type="presParOf" srcId="{E6E3B264-9F4E-4A4C-989A-2BF1C87254DF}" destId="{08763CD5-F887-427F-80A0-334B2E42F8AF}" srcOrd="6" destOrd="0" presId="urn:microsoft.com/office/officeart/2005/8/layout/hProcess9"/>
    <dgm:cxn modelId="{E4CEDADD-2999-4541-869F-AD5BFF1B7A49}" type="presParOf" srcId="{E6E3B264-9F4E-4A4C-989A-2BF1C87254DF}" destId="{7D403CB3-9B98-483C-A896-F1A3CCA3323A}" srcOrd="7" destOrd="0" presId="urn:microsoft.com/office/officeart/2005/8/layout/hProcess9"/>
    <dgm:cxn modelId="{16C193B5-8DB9-4B99-BF5D-AC347162EE28}" type="presParOf" srcId="{E6E3B264-9F4E-4A4C-989A-2BF1C87254DF}" destId="{F857EA30-59DF-4FFF-BFDB-4B124A614606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E98551-ED8E-4DFB-97CB-06FB23D6A5B2}">
      <dsp:nvSpPr>
        <dsp:cNvPr id="0" name=""/>
        <dsp:cNvSpPr/>
      </dsp:nvSpPr>
      <dsp:spPr>
        <a:xfrm rot="5400000">
          <a:off x="5423454" y="421893"/>
          <a:ext cx="2844369" cy="433787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32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MENINGITIS</a:t>
          </a:r>
          <a:endParaRPr lang="en-IN" sz="32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32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ENCEPHALITIS</a:t>
          </a:r>
          <a:endParaRPr lang="en-IN" sz="32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32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BRAIN ABSCESS</a:t>
          </a:r>
          <a:endParaRPr lang="en-IN" sz="32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32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NEUROSYPHILIS</a:t>
          </a:r>
          <a:endParaRPr lang="en-IN" sz="32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-5400000">
        <a:off x="4676700" y="1307499"/>
        <a:ext cx="4199027" cy="2566667"/>
      </dsp:txXfrm>
    </dsp:sp>
    <dsp:sp modelId="{98CE0E37-D912-47ED-8B78-79C239A8AB15}">
      <dsp:nvSpPr>
        <dsp:cNvPr id="0" name=""/>
        <dsp:cNvSpPr/>
      </dsp:nvSpPr>
      <dsp:spPr>
        <a:xfrm>
          <a:off x="206884" y="543198"/>
          <a:ext cx="4079587" cy="40119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3200" b="1" kern="1200" dirty="0" smtClean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INFECTIONS</a:t>
          </a:r>
          <a:endParaRPr lang="en-IN" sz="3200" b="1" kern="1200" dirty="0">
            <a:solidFill>
              <a:schemeClr val="accent3">
                <a:lumMod val="50000"/>
              </a:schemeClr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02730" y="739044"/>
        <a:ext cx="3687895" cy="36202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421EE6-E1F5-48EF-BB42-0E8FECCD5EFE}">
      <dsp:nvSpPr>
        <dsp:cNvPr id="0" name=""/>
        <dsp:cNvSpPr/>
      </dsp:nvSpPr>
      <dsp:spPr>
        <a:xfrm rot="5400000">
          <a:off x="5025157" y="-22587"/>
          <a:ext cx="3290940" cy="493733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800" kern="1200" dirty="0" smtClean="0">
              <a:latin typeface="Times New Roman" pitchFamily="18" charset="0"/>
              <a:cs typeface="Times New Roman" pitchFamily="18" charset="0"/>
            </a:rPr>
            <a:t>INTRACRANIAL ANEURYSMS</a:t>
          </a:r>
          <a:endParaRPr lang="en-IN" sz="2800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N" sz="2800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800" kern="1200" dirty="0" smtClean="0">
              <a:latin typeface="Times New Roman" pitchFamily="18" charset="0"/>
              <a:cs typeface="Times New Roman" pitchFamily="18" charset="0"/>
            </a:rPr>
            <a:t>CEREBRAL ISCHEMIA AND HAEMORRAHGES</a:t>
          </a:r>
          <a:endParaRPr lang="en-IN" sz="2800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N" sz="2800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800" kern="1200" dirty="0" smtClean="0">
              <a:latin typeface="Times New Roman" pitchFamily="18" charset="0"/>
              <a:cs typeface="Times New Roman" pitchFamily="18" charset="0"/>
            </a:rPr>
            <a:t>HYDROCEPHALOUS</a:t>
          </a:r>
          <a:endParaRPr lang="en-IN" sz="28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4201958" y="961262"/>
        <a:ext cx="4776689" cy="2969640"/>
      </dsp:txXfrm>
    </dsp:sp>
    <dsp:sp modelId="{D15EF0D9-8B9A-44A4-8312-B50266159D98}">
      <dsp:nvSpPr>
        <dsp:cNvPr id="0" name=""/>
        <dsp:cNvSpPr/>
      </dsp:nvSpPr>
      <dsp:spPr>
        <a:xfrm>
          <a:off x="90671" y="572718"/>
          <a:ext cx="4111286" cy="376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3200" b="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ISCHEMIC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3200" b="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AND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3200" b="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CIRCULATORY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3200" b="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DISORDERS</a:t>
          </a:r>
          <a:endParaRPr lang="en-IN" sz="3200" b="0" kern="120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4656" y="756703"/>
        <a:ext cx="3743316" cy="34009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9A656D-EED7-42B9-BE3E-001F0B39641C}">
      <dsp:nvSpPr>
        <dsp:cNvPr id="0" name=""/>
        <dsp:cNvSpPr/>
      </dsp:nvSpPr>
      <dsp:spPr>
        <a:xfrm rot="5400000">
          <a:off x="5222638" y="-10480"/>
          <a:ext cx="2708507" cy="470619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400" kern="1200" dirty="0" smtClean="0">
              <a:latin typeface="Times New Roman" pitchFamily="18" charset="0"/>
              <a:cs typeface="Times New Roman" pitchFamily="18" charset="0"/>
            </a:rPr>
            <a:t>MULTIPLE SCLEROSIS</a:t>
          </a:r>
          <a:endParaRPr lang="en-IN" sz="24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N" sz="24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400" kern="1200" dirty="0" smtClean="0">
              <a:latin typeface="Times New Roman" pitchFamily="18" charset="0"/>
              <a:cs typeface="Times New Roman" pitchFamily="18" charset="0"/>
            </a:rPr>
            <a:t>NEUROMYELITIS OPTICA</a:t>
          </a:r>
          <a:endParaRPr lang="en-IN" sz="24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N" sz="24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400" b="0" i="0" kern="1200" dirty="0" smtClean="0">
              <a:latin typeface="Times New Roman" pitchFamily="18" charset="0"/>
              <a:cs typeface="Times New Roman" pitchFamily="18" charset="0"/>
            </a:rPr>
            <a:t>SCHILDER'S DISEASE</a:t>
          </a:r>
          <a:endParaRPr lang="en-IN" sz="2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4223796" y="1120580"/>
        <a:ext cx="4573973" cy="2444071"/>
      </dsp:txXfrm>
    </dsp:sp>
    <dsp:sp modelId="{21B8D03D-5DD5-4B74-A4B1-277521F56806}">
      <dsp:nvSpPr>
        <dsp:cNvPr id="0" name=""/>
        <dsp:cNvSpPr/>
      </dsp:nvSpPr>
      <dsp:spPr>
        <a:xfrm>
          <a:off x="0" y="641988"/>
          <a:ext cx="3923814" cy="34357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3200" b="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DEMYLENATING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3200" b="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LESIONS</a:t>
          </a:r>
          <a:endParaRPr lang="en-IN" sz="3200" b="0" kern="120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67720" y="809708"/>
        <a:ext cx="3588374" cy="31003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1BF489-ED1E-4DC7-913B-904DB0C3E703}">
      <dsp:nvSpPr>
        <dsp:cNvPr id="0" name=""/>
        <dsp:cNvSpPr/>
      </dsp:nvSpPr>
      <dsp:spPr>
        <a:xfrm rot="5400000" flipH="1">
          <a:off x="4718971" y="-508437"/>
          <a:ext cx="3008651" cy="544110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800" kern="1200" dirty="0" smtClean="0">
              <a:latin typeface="Times New Roman" pitchFamily="18" charset="0"/>
              <a:cs typeface="Times New Roman" pitchFamily="18" charset="0"/>
            </a:rPr>
            <a:t>CONCUSSION INJURY TO BRAIN</a:t>
          </a:r>
          <a:endParaRPr lang="en-IN" sz="2800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N" sz="2800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800" kern="1200" dirty="0" smtClean="0">
              <a:latin typeface="Times New Roman" pitchFamily="18" charset="0"/>
              <a:cs typeface="Times New Roman" pitchFamily="18" charset="0"/>
            </a:rPr>
            <a:t>CEREBRAL CONTUSION</a:t>
          </a:r>
          <a:endParaRPr lang="en-IN" sz="2800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N" sz="2800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800" kern="1200" dirty="0" smtClean="0">
              <a:latin typeface="Times New Roman" pitchFamily="18" charset="0"/>
              <a:cs typeface="Times New Roman" pitchFamily="18" charset="0"/>
            </a:rPr>
            <a:t>FRACTURE BASE OF SKULL</a:t>
          </a:r>
          <a:endParaRPr lang="en-IN" sz="28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502745" y="854659"/>
        <a:ext cx="5294233" cy="2714911"/>
      </dsp:txXfrm>
    </dsp:sp>
    <dsp:sp modelId="{B0195C31-5126-4C56-9844-57353B62D0BE}">
      <dsp:nvSpPr>
        <dsp:cNvPr id="0" name=""/>
        <dsp:cNvSpPr/>
      </dsp:nvSpPr>
      <dsp:spPr>
        <a:xfrm>
          <a:off x="0" y="398119"/>
          <a:ext cx="3216625" cy="34982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3200" b="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HEAD INJURY</a:t>
          </a:r>
          <a:endParaRPr lang="en-IN" sz="3200" b="0" kern="120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7023" y="555142"/>
        <a:ext cx="2902579" cy="318419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F9B266-A094-41BD-8D28-C81A17A98C4D}">
      <dsp:nvSpPr>
        <dsp:cNvPr id="0" name=""/>
        <dsp:cNvSpPr/>
      </dsp:nvSpPr>
      <dsp:spPr>
        <a:xfrm rot="5400000">
          <a:off x="5813336" y="-982278"/>
          <a:ext cx="2788893" cy="541012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400" kern="1200" dirty="0" smtClean="0">
              <a:latin typeface="Times New Roman" pitchFamily="18" charset="0"/>
              <a:cs typeface="Times New Roman" pitchFamily="18" charset="0"/>
            </a:rPr>
            <a:t>PRIMARY OPTIC TUMOURS</a:t>
          </a:r>
          <a:endParaRPr lang="en-IN" sz="24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400" kern="1200" dirty="0" smtClean="0">
              <a:latin typeface="Times New Roman" pitchFamily="18" charset="0"/>
              <a:cs typeface="Times New Roman" pitchFamily="18" charset="0"/>
            </a:rPr>
            <a:t>SECONDARY TUMOURS</a:t>
          </a:r>
          <a:endParaRPr lang="en-IN" sz="24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400" kern="1200" dirty="0" smtClean="0">
              <a:latin typeface="Times New Roman" pitchFamily="18" charset="0"/>
              <a:cs typeface="Times New Roman" pitchFamily="18" charset="0"/>
            </a:rPr>
            <a:t>HAMETOGENOUS LESION</a:t>
          </a:r>
          <a:endParaRPr lang="en-IN" sz="24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400" kern="1200" dirty="0" smtClean="0">
              <a:latin typeface="Times New Roman" pitchFamily="18" charset="0"/>
              <a:cs typeface="Times New Roman" pitchFamily="18" charset="0"/>
            </a:rPr>
            <a:t>GRANULOMATOUS LESION</a:t>
          </a:r>
          <a:endParaRPr lang="en-IN" sz="24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400" kern="1200" dirty="0" smtClean="0">
              <a:latin typeface="Times New Roman" pitchFamily="18" charset="0"/>
              <a:cs typeface="Times New Roman" pitchFamily="18" charset="0"/>
            </a:rPr>
            <a:t>PARASITIC CYST</a:t>
          </a:r>
          <a:endParaRPr lang="en-IN" sz="2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4502720" y="464481"/>
        <a:ext cx="5273983" cy="2516607"/>
      </dsp:txXfrm>
    </dsp:sp>
    <dsp:sp modelId="{A9731564-6D0A-4B43-8818-EA6BB92BEF36}">
      <dsp:nvSpPr>
        <dsp:cNvPr id="0" name=""/>
        <dsp:cNvSpPr/>
      </dsp:nvSpPr>
      <dsp:spPr>
        <a:xfrm>
          <a:off x="126909" y="148794"/>
          <a:ext cx="3908983" cy="29126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4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ICSOLS</a:t>
          </a:r>
          <a:endParaRPr lang="en-IN" sz="4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69091" y="290976"/>
        <a:ext cx="3624619" cy="262825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CD4E73-6D5F-463F-8AB6-30EFF9D68604}">
      <dsp:nvSpPr>
        <dsp:cNvPr id="0" name=""/>
        <dsp:cNvSpPr/>
      </dsp:nvSpPr>
      <dsp:spPr>
        <a:xfrm>
          <a:off x="797922" y="0"/>
          <a:ext cx="9043126" cy="487521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44B440-7305-4532-ACCF-840531536CE0}">
      <dsp:nvSpPr>
        <dsp:cNvPr id="0" name=""/>
        <dsp:cNvSpPr/>
      </dsp:nvSpPr>
      <dsp:spPr>
        <a:xfrm>
          <a:off x="101646" y="1420802"/>
          <a:ext cx="1326063" cy="19465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0" kern="1200" dirty="0" smtClean="0">
              <a:latin typeface="Times New Roman" pitchFamily="18" charset="0"/>
              <a:cs typeface="Times New Roman" pitchFamily="18" charset="0"/>
            </a:rPr>
            <a:t>Careful history </a:t>
          </a:r>
          <a:endParaRPr lang="en-IN" sz="24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6379" y="1485535"/>
        <a:ext cx="1196597" cy="1817050"/>
      </dsp:txXfrm>
    </dsp:sp>
    <dsp:sp modelId="{C776F7D3-451E-423F-8CEA-5F368FA78B68}">
      <dsp:nvSpPr>
        <dsp:cNvPr id="0" name=""/>
        <dsp:cNvSpPr/>
      </dsp:nvSpPr>
      <dsp:spPr>
        <a:xfrm>
          <a:off x="1525091" y="1404509"/>
          <a:ext cx="1872013" cy="19500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0" kern="1200" dirty="0" smtClean="0">
              <a:latin typeface="Times New Roman" pitchFamily="18" charset="0"/>
              <a:cs typeface="Times New Roman" pitchFamily="18" charset="0"/>
            </a:rPr>
            <a:t>Detailed </a:t>
          </a:r>
          <a:r>
            <a:rPr lang="en-IN" sz="2400" b="0" kern="1200" dirty="0" err="1" smtClean="0">
              <a:latin typeface="Times New Roman" pitchFamily="18" charset="0"/>
              <a:cs typeface="Times New Roman" pitchFamily="18" charset="0"/>
            </a:rPr>
            <a:t>neuro</a:t>
          </a:r>
          <a:r>
            <a:rPr lang="en-IN" sz="2400" b="0" kern="1200" dirty="0" smtClean="0">
              <a:latin typeface="Times New Roman" pitchFamily="18" charset="0"/>
              <a:cs typeface="Times New Roman" pitchFamily="18" charset="0"/>
            </a:rPr>
            <a:t>-ophthalmic evaluation </a:t>
          </a:r>
          <a:endParaRPr lang="en-IN" sz="24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16475" y="1495893"/>
        <a:ext cx="1689245" cy="1767316"/>
      </dsp:txXfrm>
    </dsp:sp>
    <dsp:sp modelId="{DD55264E-F631-4E1A-9287-B66D21381EF5}">
      <dsp:nvSpPr>
        <dsp:cNvPr id="0" name=""/>
        <dsp:cNvSpPr/>
      </dsp:nvSpPr>
      <dsp:spPr>
        <a:xfrm>
          <a:off x="3464799" y="1433526"/>
          <a:ext cx="1695774" cy="19500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0" kern="1200" dirty="0" smtClean="0">
              <a:latin typeface="Times New Roman" pitchFamily="18" charset="0"/>
              <a:cs typeface="Times New Roman" pitchFamily="18" charset="0"/>
            </a:rPr>
            <a:t>Judicious use of  </a:t>
          </a:r>
          <a:r>
            <a:rPr lang="en-IN" sz="2400" b="0" kern="1200" dirty="0" err="1" smtClean="0">
              <a:latin typeface="Times New Roman" pitchFamily="18" charset="0"/>
              <a:cs typeface="Times New Roman" pitchFamily="18" charset="0"/>
            </a:rPr>
            <a:t>neuroimaging</a:t>
          </a:r>
          <a:endParaRPr lang="en-IN" sz="24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47580" y="1516307"/>
        <a:ext cx="1530212" cy="1784522"/>
      </dsp:txXfrm>
    </dsp:sp>
    <dsp:sp modelId="{08763CD5-F887-427F-80A0-334B2E42F8AF}">
      <dsp:nvSpPr>
        <dsp:cNvPr id="0" name=""/>
        <dsp:cNvSpPr/>
      </dsp:nvSpPr>
      <dsp:spPr>
        <a:xfrm>
          <a:off x="5278587" y="1419018"/>
          <a:ext cx="2129933" cy="19500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0" kern="1200" dirty="0" smtClean="0">
              <a:latin typeface="Times New Roman" pitchFamily="18" charset="0"/>
              <a:cs typeface="Times New Roman" pitchFamily="18" charset="0"/>
            </a:rPr>
            <a:t>Investigations</a:t>
          </a:r>
          <a:endParaRPr lang="en-IN" sz="24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73782" y="1514213"/>
        <a:ext cx="1939543" cy="1759694"/>
      </dsp:txXfrm>
    </dsp:sp>
    <dsp:sp modelId="{F857EA30-59DF-4FFF-BFDB-4B124A614606}">
      <dsp:nvSpPr>
        <dsp:cNvPr id="0" name=""/>
        <dsp:cNvSpPr/>
      </dsp:nvSpPr>
      <dsp:spPr>
        <a:xfrm>
          <a:off x="7784354" y="1462563"/>
          <a:ext cx="2650807" cy="19500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u="sng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CORRECT DIAGNOSIS and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u="sng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TREATMENT</a:t>
          </a:r>
          <a:endParaRPr lang="en-IN" sz="2400" b="1" u="sng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7879549" y="1557758"/>
        <a:ext cx="2460417" cy="17596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B6FC1-35AA-4377-890E-78654EF0400D}" type="datetimeFigureOut">
              <a:rPr lang="en-US" smtClean="0"/>
              <a:t>9/28/2018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IN" smtClean="0"/>
              <a:t>Dr.Sanjeev Kumar Mittal,AIIMS Rishikesh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16047-EFC2-4440-A18A-73ADF38475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669247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A3EB54-6209-4500-81D6-BB04BC196757}" type="datetimeFigureOut">
              <a:rPr lang="en-US" smtClean="0"/>
              <a:t>9/28/2018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IN" smtClean="0"/>
              <a:t>Dr.Sanjeev Kumar Mittal,AIIMS Rishikesh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BFCE3F-E133-4DEB-8A35-7FE5425ECB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4916702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1A3EB54-6209-4500-81D6-BB04BC196757}" type="datetimeFigureOut">
              <a:rPr lang="en-US" smtClean="0"/>
              <a:t>9/28/2018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Dr.Sanjeev Kumar Mittal,AIIMS Rishikesh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CE3F-E133-4DEB-8A35-7FE5425ECB50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6239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1A3EB54-6209-4500-81D6-BB04BC196757}" type="datetimeFigureOut">
              <a:rPr lang="en-US" smtClean="0"/>
              <a:t>9/28/2018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Dr.Sanjeev Kumar Mittal,AIIMS Rishikesh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CE3F-E133-4DEB-8A35-7FE5425ECB50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0748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A3EB54-6209-4500-81D6-BB04BC19675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9/28/2018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Dr.Sanjeev Kumar Mittal,AIIMS Rishikesh</a:t>
            </a: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BFCE3F-E133-4DEB-8A35-7FE5425ECB50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5020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A3EB54-6209-4500-81D6-BB04BC19675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9/28/2018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Dr.Sanjeev Kumar Mittal,AIIMS Rishikesh</a:t>
            </a: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BFCE3F-E133-4DEB-8A35-7FE5425ECB50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0801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1A3EB54-6209-4500-81D6-BB04BC196757}" type="datetimeFigureOut">
              <a:rPr lang="en-US" smtClean="0"/>
              <a:t>9/28/2018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Dr.Sanjeev Kumar Mittal,AIIMS Rishikesh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CE3F-E133-4DEB-8A35-7FE5425ECB50}" type="slidenum">
              <a:rPr lang="en-IN" smtClean="0"/>
              <a:t>20</a:t>
            </a:fld>
            <a:endParaRPr lang="en-I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FCE3F-E133-4DEB-8A35-7FE5425ECB50}" type="slidenum">
              <a:rPr lang="en-IN" smtClean="0"/>
              <a:t>22</a:t>
            </a:fld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1A3EB54-6209-4500-81D6-BB04BC196757}" type="datetimeFigureOut">
              <a:rPr lang="en-US" smtClean="0"/>
              <a:t>9/28/2018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 smtClean="0"/>
              <a:t>Dr.Sanjeev Kumar Mittal,AIIMS Rishikesh</a:t>
            </a:r>
            <a:endParaRPr lang="en-I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FCE3F-E133-4DEB-8A35-7FE5425ECB50}" type="slidenum">
              <a:rPr lang="en-IN" smtClean="0"/>
              <a:t>30</a:t>
            </a:fld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1A3EB54-6209-4500-81D6-BB04BC196757}" type="datetimeFigureOut">
              <a:rPr lang="en-US" smtClean="0"/>
              <a:t>9/28/2018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 smtClean="0"/>
              <a:t>Dr.Sanjeev Kumar Mittal,AIIMS Rishikesh</a:t>
            </a:r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15D00-6846-4FDC-919C-F34B2FED7E1D}" type="datetime1">
              <a:rPr lang="en-IN" smtClean="0"/>
              <a:t>28-09-2018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Dr.Sanjeev Kumar Mittal,AIIMS Rishikesh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50D6-B044-49E4-8AF5-8B4FCAEF3B6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1824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675B-C2D6-4274-9E37-719B67774917}" type="datetime1">
              <a:rPr lang="en-IN" smtClean="0"/>
              <a:t>28-09-2018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Dr.Sanjeev Kumar Mittal,AIIMS Rishikesh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50D6-B044-49E4-8AF5-8B4FCAEF3B6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9473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C1555-0DB2-489D-9BAC-0AE704C0DAD3}" type="datetime1">
              <a:rPr lang="en-IN" smtClean="0"/>
              <a:t>28-09-2018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Dr.Sanjeev Kumar Mittal,AIIMS Rishikesh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50D6-B044-49E4-8AF5-8B4FCAEF3B6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3278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79E2-8DD3-40F8-84E4-6DD7D3CBAD21}" type="datetime1">
              <a:rPr lang="en-IN" smtClean="0"/>
              <a:t>28-09-2018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Dr.Sanjeev Kumar Mittal,AIIMS Rishikesh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50D6-B044-49E4-8AF5-8B4FCAEF3B6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293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31DE-A0F7-4E62-BA18-D79822A55F63}" type="datetime1">
              <a:rPr lang="en-IN" smtClean="0"/>
              <a:t>28-09-2018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Dr.Sanjeev Kumar Mittal,AIIMS Rishikesh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50D6-B044-49E4-8AF5-8B4FCAEF3B6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532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E64F-B8B9-4FC6-9E51-8DE8266552E1}" type="datetime1">
              <a:rPr lang="en-IN" smtClean="0"/>
              <a:t>28-09-2018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Dr.Sanjeev Kumar Mittal,AIIMS Rishikesh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50D6-B044-49E4-8AF5-8B4FCAEF3B6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7318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F677-2A10-44E4-B0E3-2398B8F594FB}" type="datetime1">
              <a:rPr lang="en-IN" smtClean="0"/>
              <a:t>28-09-2018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Dr.Sanjeev Kumar Mittal,AIIMS Rishikesh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50D6-B044-49E4-8AF5-8B4FCAEF3B6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187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53346-DF6E-4DF0-B411-4E90183D4EE2}" type="datetime1">
              <a:rPr lang="en-IN" smtClean="0"/>
              <a:t>28-09-2018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Dr.Sanjeev Kumar Mittal,AIIMS Rishikesh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50D6-B044-49E4-8AF5-8B4FCAEF3B6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5294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0327-1EEE-4F18-A23C-8F3C86FED9CD}" type="datetime1">
              <a:rPr lang="en-IN" smtClean="0"/>
              <a:t>28-09-2018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Dr.Sanjeev Kumar Mittal,AIIMS Rishikesh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50D6-B044-49E4-8AF5-8B4FCAEF3B6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3911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C6D73-C31B-4DFC-84A9-23AE1DB0CFA3}" type="datetime1">
              <a:rPr lang="en-IN" smtClean="0"/>
              <a:t>28-09-2018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Dr.Sanjeev Kumar Mittal,AIIMS Rishikesh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50D6-B044-49E4-8AF5-8B4FCAEF3B6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1193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9A628-3FBA-4AD7-A976-5C83473D95C4}" type="datetime1">
              <a:rPr lang="en-IN" smtClean="0"/>
              <a:t>28-09-2018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Dr.Sanjeev Kumar Mittal,AIIMS Rishikesh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50D6-B044-49E4-8AF5-8B4FCAEF3B6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6302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F47FE-1655-4955-8D30-25A6745C3FB6}" type="datetime1">
              <a:rPr lang="en-IN" smtClean="0"/>
              <a:t>28-09-2018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Dr.Sanjeev Kumar Mittal,AIIMS Rishikesh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050D6-B044-49E4-8AF5-8B4FCAEF3B6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3509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58" y="210723"/>
            <a:ext cx="10515600" cy="2982420"/>
          </a:xfrm>
          <a:noFill/>
        </p:spPr>
        <p:txBody>
          <a:bodyPr>
            <a:normAutofit/>
          </a:bodyPr>
          <a:lstStyle/>
          <a:p>
            <a:pPr algn="r"/>
            <a:r>
              <a:rPr lang="en-IN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Ocular Presentation in Diseases of central Nervous system</a:t>
            </a:r>
            <a:br>
              <a:rPr lang="en-IN" sz="5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000" dirty="0" smtClean="0"/>
              <a:t>MBBS Lecture Dated 28-02-2018</a:t>
            </a:r>
            <a:endParaRPr lang="en-IN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693" y="4622117"/>
            <a:ext cx="10515600" cy="1917700"/>
          </a:xfrm>
        </p:spPr>
        <p:txBody>
          <a:bodyPr>
            <a:normAutofit/>
          </a:bodyPr>
          <a:lstStyle/>
          <a:p>
            <a:pPr algn="r"/>
            <a:r>
              <a:rPr lang="en-IN" sz="2800" dirty="0" smtClean="0">
                <a:solidFill>
                  <a:schemeClr val="tx1"/>
                </a:solidFill>
              </a:rPr>
              <a:t>Dr. Sanjeev Kumar Mittal</a:t>
            </a:r>
          </a:p>
          <a:p>
            <a:pPr algn="r"/>
            <a:r>
              <a:rPr lang="en-IN" sz="2800" dirty="0" smtClean="0">
                <a:solidFill>
                  <a:schemeClr val="tx1"/>
                </a:solidFill>
              </a:rPr>
              <a:t>Professor &amp; Head, </a:t>
            </a:r>
            <a:r>
              <a:rPr lang="en-IN" sz="2800" dirty="0" err="1" smtClean="0">
                <a:solidFill>
                  <a:schemeClr val="tx1"/>
                </a:solidFill>
              </a:rPr>
              <a:t>Dept</a:t>
            </a:r>
            <a:r>
              <a:rPr lang="en-IN" sz="2800" dirty="0" smtClean="0">
                <a:solidFill>
                  <a:schemeClr val="tx1"/>
                </a:solidFill>
              </a:rPr>
              <a:t> of Ophthalmology</a:t>
            </a:r>
          </a:p>
          <a:p>
            <a:pPr algn="r"/>
            <a:r>
              <a:rPr lang="en-IN" sz="2800" dirty="0" smtClean="0">
                <a:solidFill>
                  <a:schemeClr val="tx1"/>
                </a:solidFill>
              </a:rPr>
              <a:t>All India Institute of Medical Sciences, </a:t>
            </a:r>
            <a:r>
              <a:rPr lang="en-IN" sz="2800" dirty="0" err="1" smtClean="0">
                <a:solidFill>
                  <a:schemeClr val="tx1"/>
                </a:solidFill>
              </a:rPr>
              <a:t>Rishikesh</a:t>
            </a:r>
            <a:endParaRPr lang="en-IN" sz="2800" dirty="0" smtClean="0">
              <a:solidFill>
                <a:schemeClr val="tx1"/>
              </a:solidFill>
            </a:endParaRPr>
          </a:p>
          <a:p>
            <a:pPr algn="r"/>
            <a:endParaRPr lang="en-IN" sz="2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5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400" b="1" dirty="0" smtClean="0">
                <a:latin typeface="Times New Roman" pitchFamily="18" charset="0"/>
                <a:cs typeface="Times New Roman" pitchFamily="18" charset="0"/>
              </a:rPr>
              <a:t>Intracranial lesions</a:t>
            </a:r>
            <a:endParaRPr lang="en-IN" sz="4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2456329"/>
              </p:ext>
            </p:extLst>
          </p:nvPr>
        </p:nvGraphicFramePr>
        <p:xfrm>
          <a:off x="1322362" y="1519311"/>
          <a:ext cx="9229969" cy="48252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E05B-6BC7-4921-B603-394F82EB31A1}" type="datetime1">
              <a:rPr lang="en-IN" smtClean="0"/>
              <a:t>28-09-2018</a:t>
            </a:fld>
            <a:endParaRPr lang="en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Dr.Sanjeev Kumar Mittal,AIIMS Rishikesh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74093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smtClean="0"/>
              <a:t>INTRACRANIAL ANEURYSMS- 2 to 3 %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in the region of circle of </a:t>
            </a:r>
            <a:r>
              <a:rPr lang="en-IN" dirty="0" err="1" smtClean="0"/>
              <a:t>willis</a:t>
            </a:r>
            <a:endParaRPr lang="en-IN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IN" dirty="0" smtClean="0"/>
              <a:t>Congenital weakness in the wall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IN" dirty="0" smtClean="0"/>
              <a:t>Post traumatic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IN" dirty="0" smtClean="0"/>
              <a:t>Post infection</a:t>
            </a:r>
          </a:p>
          <a:p>
            <a:pPr>
              <a:lnSpc>
                <a:spcPct val="150000"/>
              </a:lnSpc>
            </a:pPr>
            <a:r>
              <a:rPr lang="en-IN" dirty="0" err="1" smtClean="0"/>
              <a:t>Carotico</a:t>
            </a:r>
            <a:r>
              <a:rPr lang="en-IN" dirty="0" smtClean="0"/>
              <a:t>-cavernous fistula</a:t>
            </a:r>
          </a:p>
          <a:p>
            <a:pPr>
              <a:lnSpc>
                <a:spcPct val="150000"/>
              </a:lnSpc>
            </a:pPr>
            <a:endParaRPr lang="en-IN" dirty="0" smtClean="0"/>
          </a:p>
          <a:p>
            <a:pPr marL="514350" indent="-514350">
              <a:buFont typeface="+mj-lt"/>
              <a:buAutoNum type="arabicPeriod"/>
            </a:pPr>
            <a:endParaRPr lang="en-IN" dirty="0" smtClean="0"/>
          </a:p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79E2-8DD3-40F8-84E4-6DD7D3CBAD21}" type="datetime1">
              <a:rPr lang="en-IN" smtClean="0"/>
              <a:t>28-09-2018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Dr.Sanjeev Kumar Mittal,AIIMS Rishikesh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1464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6401"/>
            <a:ext cx="10515600" cy="522514"/>
          </a:xfrm>
        </p:spPr>
        <p:txBody>
          <a:bodyPr>
            <a:normAutofit fontScale="90000"/>
          </a:bodyPr>
          <a:lstStyle/>
          <a:p>
            <a:r>
              <a:rPr lang="en-IN" sz="3600" dirty="0" smtClean="0"/>
              <a:t/>
            </a:r>
            <a:br>
              <a:rPr lang="en-IN" sz="3600" dirty="0" smtClean="0"/>
            </a:br>
            <a:r>
              <a:rPr lang="en-IN" sz="3600" dirty="0" smtClean="0"/>
              <a:t>CEREBRAL ISCHEMIA AND HAEMORRAHGES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3714"/>
            <a:ext cx="10515600" cy="494324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3200" dirty="0" smtClean="0"/>
              <a:t>Transient ischaemic attacks</a:t>
            </a:r>
          </a:p>
          <a:p>
            <a:pPr>
              <a:lnSpc>
                <a:spcPct val="150000"/>
              </a:lnSpc>
            </a:pPr>
            <a:r>
              <a:rPr lang="en-IN" sz="3200" dirty="0" smtClean="0"/>
              <a:t>Cerebral strokes</a:t>
            </a:r>
          </a:p>
          <a:p>
            <a:pPr>
              <a:lnSpc>
                <a:spcPct val="150000"/>
              </a:lnSpc>
            </a:pPr>
            <a:r>
              <a:rPr lang="en-IN" sz="3200" dirty="0" smtClean="0"/>
              <a:t>Intra cerebral hematoma</a:t>
            </a:r>
          </a:p>
          <a:p>
            <a:pPr>
              <a:lnSpc>
                <a:spcPct val="150000"/>
              </a:lnSpc>
            </a:pPr>
            <a:r>
              <a:rPr lang="en-IN" sz="3200" dirty="0" smtClean="0"/>
              <a:t>Sub arachnoid haemorrhage</a:t>
            </a:r>
            <a:endParaRPr lang="en-IN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79E2-8DD3-40F8-84E4-6DD7D3CBAD21}" type="datetime1">
              <a:rPr lang="en-IN" smtClean="0"/>
              <a:t>28-09-2018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Dr.Sanjeev Kumar Mittal,AIIMS Rishikesh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7481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5389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HYDROCEPHALOUS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629"/>
            <a:ext cx="10515600" cy="5030334"/>
          </a:xfrm>
        </p:spPr>
        <p:txBody>
          <a:bodyPr/>
          <a:lstStyle/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Congenital</a:t>
            </a:r>
          </a:p>
          <a:p>
            <a:r>
              <a:rPr lang="en-IN" dirty="0" smtClean="0"/>
              <a:t>acquired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79E2-8DD3-40F8-84E4-6DD7D3CBAD21}" type="datetime1">
              <a:rPr lang="en-IN" smtClean="0"/>
              <a:t>28-09-2018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Dr.Sanjeev Kumar Mittal,AIIMS Rishikesh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993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400" b="1" dirty="0" smtClean="0">
                <a:latin typeface="Times New Roman" pitchFamily="18" charset="0"/>
                <a:cs typeface="Times New Roman" pitchFamily="18" charset="0"/>
              </a:rPr>
              <a:t>Intracranial lesions</a:t>
            </a:r>
            <a:endParaRPr lang="en-IN" sz="4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8504964"/>
              </p:ext>
            </p:extLst>
          </p:nvPr>
        </p:nvGraphicFramePr>
        <p:xfrm>
          <a:off x="1322362" y="1519311"/>
          <a:ext cx="9229969" cy="48252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8E05B-6BC7-4921-B603-394F82EB31A1}" type="datetime1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28-09-2018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Dr.Sanjeev Kumar Mittal,AIIMS Rishikesh</a:t>
            </a: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37768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3446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MULTIPLE SCLEROSIS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9829"/>
            <a:ext cx="10515600" cy="4827134"/>
          </a:xfrm>
        </p:spPr>
        <p:txBody>
          <a:bodyPr/>
          <a:lstStyle/>
          <a:p>
            <a:r>
              <a:rPr lang="en-IN" dirty="0" smtClean="0"/>
              <a:t>Loss of sensory or motor function of different parts of body</a:t>
            </a:r>
          </a:p>
          <a:p>
            <a:r>
              <a:rPr lang="en-IN" dirty="0" smtClean="0"/>
              <a:t>Optic neuritis</a:t>
            </a:r>
          </a:p>
          <a:p>
            <a:r>
              <a:rPr lang="en-IN" dirty="0" smtClean="0"/>
              <a:t>Sudden DV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79E2-8DD3-40F8-84E4-6DD7D3CBAD21}" type="datetime1">
              <a:rPr lang="en-IN" smtClean="0"/>
              <a:t>28-09-2018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Dr.Sanjeev Kumar Mittal,AIIMS Rishikesh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53827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2475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NEUROMYELITIS OPTICA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Bilateral Optic neuritis with Lumbar / thoracic myelitis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79E2-8DD3-40F8-84E4-6DD7D3CBAD21}" type="datetime1">
              <a:rPr lang="en-IN" smtClean="0"/>
              <a:t>28-09-2018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Dr.Sanjeev Kumar Mittal,AIIMS Rishikesh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9531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6018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SCHILDER'S DISEASE, DIFFUSE SCLEROSIS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OPTIC RADIATION,</a:t>
            </a:r>
          </a:p>
          <a:p>
            <a:r>
              <a:rPr lang="en-IN" dirty="0" smtClean="0"/>
              <a:t>RBN,</a:t>
            </a:r>
          </a:p>
          <a:p>
            <a:r>
              <a:rPr lang="en-IN" dirty="0" smtClean="0"/>
              <a:t> Muscle palsy,</a:t>
            </a:r>
          </a:p>
          <a:p>
            <a:r>
              <a:rPr lang="en-IN" dirty="0" smtClean="0"/>
              <a:t>Nystagmus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79E2-8DD3-40F8-84E4-6DD7D3CBAD21}" type="datetime1">
              <a:rPr lang="en-IN" smtClean="0"/>
              <a:t>28-09-2018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Dr.Sanjeev Kumar Mittal,AIIMS Rishikesh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87658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Chronic Progressive </a:t>
            </a:r>
            <a:r>
              <a:rPr lang="en-IN" dirty="0" err="1" smtClean="0"/>
              <a:t>Ophthalmoplegia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/>
              <a:t>friedreich’s</a:t>
            </a:r>
            <a:r>
              <a:rPr lang="en-IN" dirty="0" smtClean="0"/>
              <a:t> disease [hereditary ataxia]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79E2-8DD3-40F8-84E4-6DD7D3CBAD21}" type="datetime1">
              <a:rPr lang="en-IN" smtClean="0"/>
              <a:t>28-09-2018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Dr.Sanjeev Kumar Mittal,AIIMS Rishikesh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32601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400" b="1" dirty="0" smtClean="0">
                <a:latin typeface="Times New Roman" pitchFamily="18" charset="0"/>
                <a:cs typeface="Times New Roman" pitchFamily="18" charset="0"/>
              </a:rPr>
              <a:t>Intracranial lesions</a:t>
            </a:r>
            <a:endParaRPr lang="en-IN" sz="4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1167472"/>
              </p:ext>
            </p:extLst>
          </p:nvPr>
        </p:nvGraphicFramePr>
        <p:xfrm>
          <a:off x="1322362" y="1519311"/>
          <a:ext cx="9229969" cy="48252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8E05B-6BC7-4921-B603-394F82EB31A1}" type="datetime1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28-09-2018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Dr.Sanjeev Kumar Mittal,AIIMS Rishikesh</a:t>
            </a: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01260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778307"/>
          </a:xfrm>
        </p:spPr>
        <p:txBody>
          <a:bodyPr>
            <a:normAutofit/>
          </a:bodyPr>
          <a:lstStyle/>
          <a:p>
            <a:r>
              <a:rPr lang="en-IN" sz="3600" b="1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52945"/>
            <a:ext cx="9956800" cy="5421007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79E2-8DD3-40F8-84E4-6DD7D3CBAD21}" type="datetime1">
              <a:rPr lang="en-IN" smtClean="0"/>
              <a:t>28-09-2018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Dr.Sanjeev Kumar Mittal,AIIMS Rishikesh</a:t>
            </a:r>
            <a:endParaRPr lang="en-IN"/>
          </a:p>
        </p:txBody>
      </p:sp>
      <p:sp>
        <p:nvSpPr>
          <p:cNvPr id="6" name="Rounded Rectangle 5"/>
          <p:cNvSpPr/>
          <p:nvPr/>
        </p:nvSpPr>
        <p:spPr>
          <a:xfrm>
            <a:off x="1524000" y="1378858"/>
            <a:ext cx="8354291" cy="1625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b="1" dirty="0" smtClean="0"/>
              <a:t>Intracranial </a:t>
            </a:r>
            <a:r>
              <a:rPr lang="en-IN" sz="2800" b="1" dirty="0"/>
              <a:t>lesions may cause:</a:t>
            </a:r>
          </a:p>
          <a:p>
            <a:pPr algn="ctr"/>
            <a:r>
              <a:rPr lang="en-IN" sz="2400" dirty="0">
                <a:solidFill>
                  <a:srgbClr val="FFFF00"/>
                </a:solidFill>
              </a:rPr>
              <a:t>-serious ocular signs and symptoms</a:t>
            </a:r>
          </a:p>
          <a:p>
            <a:pPr algn="ctr"/>
            <a:r>
              <a:rPr lang="en-IN" sz="2400" dirty="0">
                <a:solidFill>
                  <a:srgbClr val="FFFF00"/>
                </a:solidFill>
              </a:rPr>
              <a:t>-neurological complications (raised ICT) </a:t>
            </a:r>
          </a:p>
          <a:p>
            <a:pPr algn="ctr"/>
            <a:r>
              <a:rPr lang="en-IN" sz="2400" dirty="0">
                <a:solidFill>
                  <a:srgbClr val="FFFF00"/>
                </a:solidFill>
              </a:rPr>
              <a:t>-cranial nerve impairment or brain compression</a:t>
            </a:r>
          </a:p>
        </p:txBody>
      </p:sp>
    </p:spTree>
    <p:extLst>
      <p:ext uri="{BB962C8B-B14F-4D97-AF65-F5344CB8AC3E}">
        <p14:creationId xmlns:p14="http://schemas.microsoft.com/office/powerpoint/2010/main" val="11220495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806017"/>
          </a:xfrm>
        </p:spPr>
        <p:txBody>
          <a:bodyPr>
            <a:normAutofit/>
          </a:bodyPr>
          <a:lstStyle/>
          <a:p>
            <a:r>
              <a:rPr lang="en-IN" sz="4400" b="1" dirty="0" smtClean="0">
                <a:latin typeface="Times New Roman" pitchFamily="18" charset="0"/>
                <a:cs typeface="Times New Roman" pitchFamily="18" charset="0"/>
              </a:rPr>
              <a:t>Intracranial lesions</a:t>
            </a:r>
            <a:endParaRPr lang="en-IN" sz="4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3078662"/>
              </p:ext>
            </p:extLst>
          </p:nvPr>
        </p:nvGraphicFramePr>
        <p:xfrm>
          <a:off x="609600" y="1191492"/>
          <a:ext cx="9956800" cy="5197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F617-BABE-42ED-AB0E-C00EF8F55850}" type="datetime1">
              <a:rPr lang="en-IN" smtClean="0"/>
              <a:t>28-09-2018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Dr.Sanjeev Kumar Mittal,AIIMS Rishikesh</a:t>
            </a:r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5200072" y="4599708"/>
            <a:ext cx="5107709" cy="17897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IN" dirty="0" smtClean="0"/>
              <a:t>         </a:t>
            </a:r>
            <a:endParaRPr lang="en-IN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3600" dirty="0" smtClean="0"/>
              <a:t>most common types  in adults –</a:t>
            </a:r>
          </a:p>
          <a:p>
            <a:r>
              <a:rPr lang="en-IN" sz="3600" dirty="0" smtClean="0"/>
              <a:t>pituitary adenoma</a:t>
            </a:r>
          </a:p>
          <a:p>
            <a:r>
              <a:rPr lang="en-IN" sz="3600" dirty="0" smtClean="0"/>
              <a:t>meningioma</a:t>
            </a:r>
          </a:p>
          <a:p>
            <a:r>
              <a:rPr lang="en-IN" sz="3600" dirty="0" err="1" smtClean="0"/>
              <a:t>craniopharyngioma</a:t>
            </a:r>
            <a:endParaRPr lang="en-IN" sz="3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79E2-8DD3-40F8-84E4-6DD7D3CBAD21}" type="datetime1">
              <a:rPr lang="en-IN" smtClean="0"/>
              <a:t>28-09-2018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Dr.Sanjeev Kumar Mittal,AIIMS Rishikesh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95864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37624" y="235029"/>
          <a:ext cx="11394831" cy="6493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7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977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0246">
                <a:tc>
                  <a:txBody>
                    <a:bodyPr/>
                    <a:lstStyle/>
                    <a:p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DIFFERENTIAL DIAGNOSIS OF ICSOL</a:t>
                      </a:r>
                      <a:endParaRPr lang="en-IN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kumimoji="0" lang="en-IN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OCULAR FEATURES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9745">
                <a:tc>
                  <a:txBody>
                    <a:bodyPr/>
                    <a:lstStyle/>
                    <a:p>
                      <a:r>
                        <a:rPr lang="en-IN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I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15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en-IN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Frontal lobe tumours(</a:t>
                      </a:r>
                      <a:r>
                        <a:rPr lang="en-IN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gliomas</a:t>
                      </a:r>
                      <a:r>
                        <a:rPr lang="en-IN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en-IN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meningiomas</a:t>
                      </a:r>
                      <a:r>
                        <a:rPr lang="en-IN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en-IN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Slight bulging of eye ball (</a:t>
                      </a:r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ipsilateral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).If extension into chiasm -foster</a:t>
                      </a:r>
                      <a:r>
                        <a:rPr lang="en-IN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IN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kennedy</a:t>
                      </a:r>
                      <a:r>
                        <a:rPr lang="en-IN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syndrome ,</a:t>
                      </a:r>
                      <a:r>
                        <a:rPr lang="en-IN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papilloedema,optic</a:t>
                      </a:r>
                      <a:r>
                        <a:rPr lang="en-IN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IN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atrophy,psychic</a:t>
                      </a:r>
                      <a:r>
                        <a:rPr lang="en-IN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changes,</a:t>
                      </a:r>
                      <a:r>
                        <a:rPr kumimoji="0" lang="en-IN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Alteration in character and tempera­ment</a:t>
                      </a:r>
                      <a:endParaRPr lang="en-IN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942">
                <a:tc>
                  <a:txBody>
                    <a:bodyPr/>
                    <a:lstStyle/>
                    <a:p>
                      <a:r>
                        <a:rPr lang="en-IN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I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15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en-IN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Olfactory groove tumours (</a:t>
                      </a:r>
                      <a:r>
                        <a:rPr lang="en-IN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meningiomas</a:t>
                      </a:r>
                      <a:r>
                        <a:rPr lang="en-IN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Frontal lobe and optic</a:t>
                      </a:r>
                      <a:r>
                        <a:rPr lang="en-IN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nerve pushed up(simulates pituitary tumour)</a:t>
                      </a:r>
                      <a:endParaRPr lang="en-IN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0246">
                <a:tc>
                  <a:txBody>
                    <a:bodyPr/>
                    <a:lstStyle/>
                    <a:p>
                      <a:r>
                        <a:rPr lang="en-IN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15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en-IN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Sphenoidal</a:t>
                      </a:r>
                      <a:r>
                        <a:rPr lang="en-IN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ridge tumours (</a:t>
                      </a:r>
                      <a:r>
                        <a:rPr lang="en-IN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meningiomas</a:t>
                      </a:r>
                      <a:r>
                        <a:rPr lang="en-IN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Proptosis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IN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8489">
                <a:tc>
                  <a:txBody>
                    <a:bodyPr/>
                    <a:lstStyle/>
                    <a:p>
                      <a:r>
                        <a:rPr lang="en-IN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I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15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en-IN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Pituitary tumours (adenomas)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Optic</a:t>
                      </a:r>
                      <a:r>
                        <a:rPr lang="en-IN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nerve ischemia then atrophy, </a:t>
                      </a:r>
                      <a:r>
                        <a:rPr lang="en-IN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Bitemporal</a:t>
                      </a:r>
                      <a:r>
                        <a:rPr lang="en-IN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IN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heminopia</a:t>
                      </a:r>
                      <a:r>
                        <a:rPr lang="en-IN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Colour field defective</a:t>
                      </a:r>
                      <a:endParaRPr lang="en-IN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942">
                <a:tc>
                  <a:txBody>
                    <a:bodyPr/>
                    <a:lstStyle/>
                    <a:p>
                      <a:r>
                        <a:rPr lang="en-IN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I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15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en-IN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Suprasellar</a:t>
                      </a:r>
                      <a:r>
                        <a:rPr lang="en-IN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</a:t>
                      </a:r>
                      <a:r>
                        <a:rPr lang="en-IN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Rathke’s</a:t>
                      </a:r>
                      <a:r>
                        <a:rPr lang="en-IN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pouch) tumours</a:t>
                      </a:r>
                    </a:p>
                    <a:p>
                      <a:r>
                        <a:rPr lang="en-IN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en-IN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craniopharyngioma</a:t>
                      </a:r>
                      <a:r>
                        <a:rPr lang="en-IN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Papilloedema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diplopia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(VI</a:t>
                      </a:r>
                      <a:r>
                        <a:rPr lang="en-IN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nerve involvement</a:t>
                      </a:r>
                      <a:endParaRPr lang="en-IN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7777">
                <a:tc>
                  <a:txBody>
                    <a:bodyPr/>
                    <a:lstStyle/>
                    <a:p>
                      <a:r>
                        <a:rPr lang="en-IN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I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15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en-IN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Median area tumours (</a:t>
                      </a:r>
                      <a:r>
                        <a:rPr lang="en-IN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Meningiomas</a:t>
                      </a:r>
                      <a:r>
                        <a:rPr lang="en-IN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Paralysis of </a:t>
                      </a:r>
                      <a:r>
                        <a:rPr lang="en-IN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V.VI,VII ,Homonymous </a:t>
                      </a:r>
                      <a:r>
                        <a:rPr lang="en-IN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hemianopia</a:t>
                      </a:r>
                      <a:r>
                        <a:rPr lang="en-IN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IN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lang="en-IN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apilloedema</a:t>
                      </a:r>
                      <a:endParaRPr lang="en-IN" sz="18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1942">
                <a:tc>
                  <a:txBody>
                    <a:bodyPr/>
                    <a:lstStyle/>
                    <a:p>
                      <a:r>
                        <a:rPr lang="en-IN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I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15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en-IN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Temporal lobe tumours (</a:t>
                      </a:r>
                      <a:r>
                        <a:rPr lang="en-IN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Gliomas</a:t>
                      </a:r>
                      <a:r>
                        <a:rPr lang="en-IN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en-IN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meningiomas</a:t>
                      </a:r>
                      <a:r>
                        <a:rPr lang="en-IN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Contralateral</a:t>
                      </a:r>
                      <a:r>
                        <a:rPr lang="en-IN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homonymous </a:t>
                      </a:r>
                      <a:r>
                        <a:rPr lang="en-IN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hemianopia</a:t>
                      </a:r>
                      <a:r>
                        <a:rPr lang="en-IN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(Incongruous)</a:t>
                      </a:r>
                      <a:endParaRPr lang="en-IN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0246">
                <a:tc>
                  <a:txBody>
                    <a:bodyPr/>
                    <a:lstStyle/>
                    <a:p>
                      <a:r>
                        <a:rPr lang="en-IN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I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15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en-IN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Occipital tumours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Congruous field defects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1942">
                <a:tc>
                  <a:txBody>
                    <a:bodyPr/>
                    <a:lstStyle/>
                    <a:p>
                      <a:r>
                        <a:rPr lang="en-IN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I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15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en-IN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Cerebellar</a:t>
                      </a:r>
                      <a:r>
                        <a:rPr lang="en-IN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tumours (</a:t>
                      </a:r>
                      <a:r>
                        <a:rPr lang="en-IN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medulloblastoma</a:t>
                      </a:r>
                      <a:r>
                        <a:rPr lang="en-IN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Coarse horizontal</a:t>
                      </a:r>
                      <a:r>
                        <a:rPr lang="en-IN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IN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nystagmus,Bilateral</a:t>
                      </a:r>
                      <a:r>
                        <a:rPr lang="en-IN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IN" sz="18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papilledema,diplopia</a:t>
                      </a:r>
                      <a:r>
                        <a:rPr lang="en-IN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(VI nerve palsy)</a:t>
                      </a:r>
                      <a:endParaRPr lang="en-IN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9478">
                <a:tc>
                  <a:txBody>
                    <a:bodyPr/>
                    <a:lstStyle/>
                    <a:p>
                      <a:r>
                        <a:rPr lang="en-IN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I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15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en-IN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Cerebellopontine</a:t>
                      </a:r>
                      <a:r>
                        <a:rPr lang="en-IN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angle tumours (</a:t>
                      </a:r>
                      <a:r>
                        <a:rPr lang="en-IN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Neuromas</a:t>
                      </a:r>
                      <a:r>
                        <a:rPr lang="en-IN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en-IN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neurofibromas</a:t>
                      </a:r>
                      <a:r>
                        <a:rPr lang="en-IN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en-IN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or</a:t>
                      </a:r>
                      <a:r>
                        <a:rPr lang="en-IN" sz="18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IN" sz="18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gliomas</a:t>
                      </a:r>
                      <a:r>
                        <a:rPr lang="en-IN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IN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 connection with acoustic and vestibular nerves)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Paralysis of </a:t>
                      </a:r>
                      <a:r>
                        <a:rPr lang="en-IN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V.VI,VII </a:t>
                      </a:r>
                    </a:p>
                    <a:p>
                      <a:endParaRPr lang="en-IN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75D13-2683-46ED-B36D-98FB4E6EF605}" type="datetime1">
              <a:rPr lang="en-IN" smtClean="0"/>
              <a:t>28-09-2018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Dr.Sanjeev Kumar Mittal,AIIMS Rishikesh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2029412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Extra-ocular disturbances. </a:t>
            </a:r>
            <a:br>
              <a:rPr lang="en-IN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(a) Sensory. </a:t>
            </a:r>
            <a:br>
              <a:rPr lang="en-IN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(b) Motor. </a:t>
            </a:r>
            <a:br>
              <a:rPr lang="en-IN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(c) Psy­chic </a:t>
            </a:r>
            <a:br>
              <a:rPr lang="en-IN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(d) Endocrinal.</a:t>
            </a:r>
          </a:p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4E621-2147-41E5-9CC4-7953C2AD6C9B}" type="datetime1">
              <a:rPr lang="en-IN" smtClean="0"/>
              <a:t>28-09-2018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Dr.Sanjeev Kumar Mittal,AIIMS Rishikesh</a:t>
            </a:r>
            <a:endParaRPr lang="en-IN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IN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HOW DO WE CLINICALLY APPROACH........</a:t>
            </a:r>
            <a:endParaRPr lang="en-IN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79E2-8DD3-40F8-84E4-6DD7D3CBAD21}" type="datetime1">
              <a:rPr lang="en-IN" smtClean="0"/>
              <a:t>28-09-2018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Dr.Sanjeev Kumar Mittal,AIIMS Rishikesh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696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7618"/>
          </a:xfrm>
        </p:spPr>
        <p:txBody>
          <a:bodyPr>
            <a:normAutofit/>
          </a:bodyPr>
          <a:lstStyle/>
          <a:p>
            <a:r>
              <a:rPr lang="en-IN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CLINICAL APPROACH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4754563"/>
          </a:xfrm>
        </p:spPr>
        <p:txBody>
          <a:bodyPr>
            <a:normAutofit fontScale="92500" lnSpcReduction="20000"/>
          </a:bodyPr>
          <a:lstStyle/>
          <a:p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HISTORY......</a:t>
            </a:r>
            <a:r>
              <a:rPr lang="en-IN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v.v</a:t>
            </a:r>
            <a:r>
              <a:rPr lang="en-IN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important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Presenting complaint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Family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Personal habits</a:t>
            </a:r>
          </a:p>
          <a:p>
            <a:pPr>
              <a:buFont typeface="Arial" pitchFamily="34" charset="0"/>
              <a:buChar char="•"/>
            </a:pPr>
            <a:endParaRPr lang="en-IN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OPHTHALMOLOGICAL:</a:t>
            </a:r>
          </a:p>
          <a:p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Vision (BCVA) </a:t>
            </a:r>
          </a:p>
          <a:p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Visual fields and colour perception</a:t>
            </a:r>
          </a:p>
          <a:p>
            <a:r>
              <a:rPr lang="en-IN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Pupillary</a:t>
            </a: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 reflexes</a:t>
            </a:r>
          </a:p>
          <a:p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Displacement of the eyeball.</a:t>
            </a:r>
          </a:p>
          <a:p>
            <a:pPr>
              <a:buNone/>
            </a:pPr>
            <a:endParaRPr lang="en-IN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6D945-455D-4563-9015-9D70CBDE9770}" type="datetime1">
              <a:rPr lang="en-IN" smtClean="0"/>
              <a:t>28-09-2018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Dr.Sanjeev Kumar Mittal,AIIMS Rishikesh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6222889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400" b="1" dirty="0" smtClean="0">
                <a:latin typeface="Times New Roman" pitchFamily="18" charset="0"/>
                <a:cs typeface="Times New Roman" pitchFamily="18" charset="0"/>
              </a:rPr>
              <a:t>CLINICAL APPROACH</a:t>
            </a:r>
            <a:endParaRPr lang="en-IN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Extraocular movements(gaze palsy, paralytic squint or nystagmus)</a:t>
            </a:r>
          </a:p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Dilated fundus examination with IO(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papilloedema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papillitis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 optic nerve atrophy, retinal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haemorrages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 arteritis, atherosclerotic changes ,etc..)</a:t>
            </a:r>
          </a:p>
          <a:p>
            <a:endParaRPr lang="en-IN" dirty="0"/>
          </a:p>
        </p:txBody>
      </p:sp>
      <p:pic>
        <p:nvPicPr>
          <p:cNvPr id="6" name="Content Placeholder 5" descr="Papilledema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34194" y="1589648"/>
            <a:ext cx="4135821" cy="3971583"/>
          </a:xfr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9A91E-F89F-4B0F-821F-CB95388EC2CE}" type="datetime1">
              <a:rPr lang="en-IN" smtClean="0"/>
              <a:t>28-09-2018</a:t>
            </a:fld>
            <a:endParaRPr lang="en-I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Dr.Sanjeev Kumar Mittal,AIIMS Rishikesh</a:t>
            </a:r>
            <a:endParaRPr lang="en-IN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N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D5F71-65EA-475E-A616-C410D6BE3D99}" type="datetime1">
              <a:rPr lang="en-IN" smtClean="0"/>
              <a:t>28-09-2018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Dr.Sanjeev Kumar Mittal,AIIMS Rishikesh</a:t>
            </a:r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2574389" y="2039815"/>
            <a:ext cx="6569612" cy="4178105"/>
          </a:xfrm>
          <a:prstGeom prst="rect">
            <a:avLst/>
          </a:prstGeom>
          <a:solidFill>
            <a:schemeClr val="accent1">
              <a:alpha val="4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HOW TO </a:t>
            </a:r>
          </a:p>
          <a:p>
            <a:pPr algn="ctr"/>
            <a:r>
              <a:rPr lang="en-IN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INVESTIGATE...??? </a:t>
            </a:r>
            <a:endParaRPr lang="en-IN" sz="4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400" b="1" dirty="0" smtClean="0">
                <a:latin typeface="Times New Roman" pitchFamily="18" charset="0"/>
                <a:cs typeface="Times New Roman" pitchFamily="18" charset="0"/>
              </a:rPr>
              <a:t>investigations</a:t>
            </a:r>
            <a:endParaRPr lang="en-IN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CBC with ESR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URINE ROUTINE AND MICROSCOPY</a:t>
            </a:r>
          </a:p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Special Investigations- 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MRI brain with orbit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CT scan</a:t>
            </a:r>
          </a:p>
          <a:p>
            <a:pPr>
              <a:buFont typeface="Arial" pitchFamily="34" charset="0"/>
              <a:buChar char="•"/>
            </a:pP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Fundus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flurorescein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angiography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B- scan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VER</a:t>
            </a:r>
          </a:p>
          <a:p>
            <a:endParaRPr lang="en-IN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C752-4398-4F51-BD43-C44D5A649441}" type="datetime1">
              <a:rPr lang="en-IN" smtClean="0"/>
              <a:t>28-09-2018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Dr.Sanjeev Kumar Mittal,AIIMS Rishikesh</a:t>
            </a:r>
            <a:endParaRPr lang="en-IN"/>
          </a:p>
        </p:txBody>
      </p:sp>
      <p:sp>
        <p:nvSpPr>
          <p:cNvPr id="4" name="Right Brace 3"/>
          <p:cNvSpPr/>
          <p:nvPr/>
        </p:nvSpPr>
        <p:spPr>
          <a:xfrm>
            <a:off x="7047914" y="1533379"/>
            <a:ext cx="478302" cy="717452"/>
          </a:xfrm>
          <a:prstGeom prst="rightBrace">
            <a:avLst>
              <a:gd name="adj1" fmla="val 66912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8004516" y="1491174"/>
            <a:ext cx="1716259" cy="6189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BASELINE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400" b="1" dirty="0" smtClean="0">
                <a:latin typeface="Times New Roman" pitchFamily="18" charset="0"/>
                <a:cs typeface="Times New Roman" pitchFamily="18" charset="0"/>
              </a:rPr>
              <a:t>investigations</a:t>
            </a:r>
            <a:endParaRPr lang="en-IN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N" b="1" u="sng" dirty="0" smtClean="0">
                <a:latin typeface="Times New Roman" pitchFamily="18" charset="0"/>
                <a:cs typeface="Times New Roman" pitchFamily="18" charset="0"/>
              </a:rPr>
              <a:t>And other special investigations(if needed):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Viral markers</a:t>
            </a:r>
          </a:p>
          <a:p>
            <a:pPr>
              <a:buFont typeface="Arial" pitchFamily="34" charset="0"/>
              <a:buChar char="•"/>
            </a:pP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Mantoux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test for Tuberculosis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CSF analysis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VDRL for syphilis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Orbital biopsy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FNAC of lesion 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X-Rays if needed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Angiography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Doppler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ultrasonography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AD86-04F1-4843-8A37-279E16FA2160}" type="datetime1">
              <a:rPr lang="en-IN" smtClean="0"/>
              <a:t>28-09-2018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Dr.Sanjeev Kumar Mittal,AIIMS Rishikesh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778307"/>
          </a:xfrm>
        </p:spPr>
        <p:txBody>
          <a:bodyPr>
            <a:normAutofit/>
          </a:bodyPr>
          <a:lstStyle/>
          <a:p>
            <a:r>
              <a:rPr lang="en-IN" sz="3600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52945"/>
            <a:ext cx="9956800" cy="5421007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BB79E2-8DD3-40F8-84E4-6DD7D3CBAD21}" type="datetime1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28-09-2018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Dr.Sanjeev Kumar Mittal,AIIMS Rishikesh</a:t>
            </a: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24000" y="1205346"/>
            <a:ext cx="8354291" cy="17179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Intracranial </a:t>
            </a:r>
            <a:r>
              <a:rPr kumimoji="0" lang="en-IN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lesions may cause: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-serious ocular signs and symptoms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-neurological complications (raised ICT)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-cranial nerve impairment or brain compression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673927" y="3394364"/>
            <a:ext cx="7606146" cy="13161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&gt;50 % - present to an ophthalmologist initially</a:t>
            </a:r>
          </a:p>
        </p:txBody>
      </p:sp>
    </p:spTree>
    <p:extLst>
      <p:ext uri="{BB962C8B-B14F-4D97-AF65-F5344CB8AC3E}">
        <p14:creationId xmlns:p14="http://schemas.microsoft.com/office/powerpoint/2010/main" val="2329939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Summary</a:t>
            </a:r>
            <a:endParaRPr lang="en-IN" sz="4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67657" y="1335315"/>
          <a:ext cx="10638972" cy="4875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9AF7-2C47-491C-A567-465B0C17E2B0}" type="datetime1">
              <a:rPr lang="en-IN" smtClean="0"/>
              <a:t>28-09-2018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Dr.Sanjeev Kumar Mittal,AIIMS Rishikesh</a:t>
            </a:r>
            <a:endParaRPr lang="en-IN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0" indent="-274320">
              <a:lnSpc>
                <a:spcPct val="10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en-IN" sz="2600" dirty="0">
                <a:solidFill>
                  <a:prstClr val="black"/>
                </a:solidFill>
                <a:latin typeface="Constantia"/>
              </a:rPr>
              <a:t>Source </a:t>
            </a:r>
          </a:p>
          <a:p>
            <a:pPr marL="274320" lvl="0" indent="-274320">
              <a:lnSpc>
                <a:spcPct val="10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en-IN" sz="2600" dirty="0">
                <a:solidFill>
                  <a:prstClr val="black"/>
                </a:solidFill>
                <a:latin typeface="Constantia"/>
              </a:rPr>
              <a:t>Text-</a:t>
            </a:r>
            <a:r>
              <a:rPr lang="en-IN" sz="2600" dirty="0" err="1">
                <a:solidFill>
                  <a:prstClr val="black"/>
                </a:solidFill>
                <a:latin typeface="Constantia"/>
              </a:rPr>
              <a:t>Kanski</a:t>
            </a:r>
            <a:r>
              <a:rPr lang="en-IN" sz="2600" dirty="0">
                <a:solidFill>
                  <a:prstClr val="black"/>
                </a:solidFill>
                <a:latin typeface="Constantia"/>
              </a:rPr>
              <a:t>, Parson’s, Samar </a:t>
            </a:r>
            <a:r>
              <a:rPr lang="en-IN" sz="2600" dirty="0" err="1">
                <a:solidFill>
                  <a:prstClr val="black"/>
                </a:solidFill>
                <a:latin typeface="Constantia"/>
              </a:rPr>
              <a:t>Basak</a:t>
            </a:r>
            <a:r>
              <a:rPr lang="en-IN" sz="2600" dirty="0">
                <a:solidFill>
                  <a:prstClr val="black"/>
                </a:solidFill>
                <a:latin typeface="Constantia"/>
              </a:rPr>
              <a:t>, Pradeep Sharma</a:t>
            </a:r>
          </a:p>
          <a:p>
            <a:pPr marL="274320" lvl="0" indent="-274320">
              <a:lnSpc>
                <a:spcPct val="10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en-IN" sz="2600">
                <a:solidFill>
                  <a:prstClr val="black"/>
                </a:solidFill>
                <a:latin typeface="Constantia"/>
              </a:rPr>
              <a:t>Photographs- above , Archives &amp; Website</a:t>
            </a:r>
          </a:p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79E2-8DD3-40F8-84E4-6DD7D3CBAD21}" type="datetime1">
              <a:rPr lang="en-IN" smtClean="0"/>
              <a:t>28-09-2018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Dr.Sanjeev Kumar Mittal,AIIMS Rishikesh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2153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 smtClean="0"/>
              <a:t>                 </a:t>
            </a:r>
            <a:r>
              <a:rPr lang="en-IN" sz="9600" dirty="0" smtClean="0"/>
              <a:t>The   End</a:t>
            </a:r>
            <a:endParaRPr lang="en-IN" sz="9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79E2-8DD3-40F8-84E4-6DD7D3CBAD21}" type="datetime1">
              <a:rPr lang="en-IN" smtClean="0"/>
              <a:t>28-09-2018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Dr.Sanjeev Kumar Mittal,AIIMS Rishikesh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2424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778307"/>
          </a:xfrm>
        </p:spPr>
        <p:txBody>
          <a:bodyPr>
            <a:normAutofit/>
          </a:bodyPr>
          <a:lstStyle/>
          <a:p>
            <a:r>
              <a:rPr lang="en-IN" sz="3600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52945"/>
            <a:ext cx="9956800" cy="5421007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BB79E2-8DD3-40F8-84E4-6DD7D3CBAD21}" type="datetime1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28-09-2018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Dr.Sanjeev Kumar Mittal,AIIMS Rishikesh</a:t>
            </a: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24000" y="1205345"/>
            <a:ext cx="8354291" cy="19414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Intracranial </a:t>
            </a:r>
            <a:r>
              <a:rPr kumimoji="0" lang="en-IN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lesions may cause: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-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serious ocular signs and symptoms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-neurological complications (raised ICT)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-cranial nerve impairment or brain compression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673927" y="3394364"/>
            <a:ext cx="7606146" cy="13161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&gt;50 % - present to an ophthalmologist initially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865418" y="5264728"/>
            <a:ext cx="6700982" cy="1209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Ophthalmologists 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play a vital role in early diagnosis and proper  referral. </a:t>
            </a:r>
          </a:p>
        </p:txBody>
      </p:sp>
    </p:spTree>
    <p:extLst>
      <p:ext uri="{BB962C8B-B14F-4D97-AF65-F5344CB8AC3E}">
        <p14:creationId xmlns:p14="http://schemas.microsoft.com/office/powerpoint/2010/main" val="1863764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prstGeom prst="rect">
            <a:avLst/>
          </a:prstGeom>
          <a:solidFill>
            <a:schemeClr val="accent1"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IN" sz="4000" b="1" dirty="0" smtClean="0">
                <a:solidFill>
                  <a:schemeClr val="tx1"/>
                </a:solidFill>
              </a:rPr>
              <a:t>HOW DO THE PATIENT PRESENT ?</a:t>
            </a:r>
            <a:endParaRPr lang="en-IN" sz="40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79E2-8DD3-40F8-84E4-6DD7D3CBAD21}" type="datetime1">
              <a:rPr lang="en-IN" smtClean="0"/>
              <a:t>28-09-2018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Dr.Sanjeev Kumar Mittal,AIIMS Rishikesh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4308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6989"/>
          </a:xfrm>
        </p:spPr>
        <p:txBody>
          <a:bodyPr>
            <a:normAutofit/>
          </a:bodyPr>
          <a:lstStyle/>
          <a:p>
            <a:r>
              <a:rPr lang="en-IN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CLINICAL PRESENTATION</a:t>
            </a:r>
            <a:endParaRPr lang="en-IN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99" y="1335314"/>
            <a:ext cx="8853055" cy="51209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b="1" u="sng" dirty="0" smtClean="0"/>
              <a:t>SYMPTOMS:</a:t>
            </a:r>
          </a:p>
          <a:p>
            <a:r>
              <a:rPr lang="en-IN" sz="3200" dirty="0" smtClean="0"/>
              <a:t>Headache </a:t>
            </a:r>
          </a:p>
          <a:p>
            <a:r>
              <a:rPr lang="en-IN" sz="3200" dirty="0" smtClean="0"/>
              <a:t>Diminution </a:t>
            </a:r>
            <a:r>
              <a:rPr lang="en-IN" sz="3200" dirty="0"/>
              <a:t>of </a:t>
            </a:r>
            <a:r>
              <a:rPr lang="en-IN" sz="3200" dirty="0" smtClean="0"/>
              <a:t>Vision</a:t>
            </a:r>
          </a:p>
          <a:p>
            <a:r>
              <a:rPr lang="en-IN" sz="3200" dirty="0" smtClean="0"/>
              <a:t>Seizures</a:t>
            </a:r>
          </a:p>
          <a:p>
            <a:r>
              <a:rPr lang="en-IN" sz="3200" dirty="0" smtClean="0"/>
              <a:t>Behavioural and psychiatric changes</a:t>
            </a:r>
          </a:p>
          <a:p>
            <a:r>
              <a:rPr lang="en-IN" sz="3200" dirty="0" smtClean="0"/>
              <a:t>Vertigo</a:t>
            </a:r>
          </a:p>
          <a:p>
            <a:r>
              <a:rPr lang="en-IN" sz="3200" dirty="0" smtClean="0"/>
              <a:t>Paresis</a:t>
            </a:r>
          </a:p>
          <a:p>
            <a:r>
              <a:rPr lang="en-IN" sz="3200" dirty="0" smtClean="0"/>
              <a:t>Dysphasia, dementia, deafness, tinnitus, ataxia, and diplopia etc.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CEF0C-1154-4016-9AC8-0B2D01E26496}" type="datetime1">
              <a:rPr lang="en-IN" smtClean="0"/>
              <a:t>28-09-2018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Dr.Sanjeev Kumar Mittal,AIIMS Rishikesh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5374471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7159171" cy="825046"/>
          </a:xfrm>
        </p:spPr>
        <p:txBody>
          <a:bodyPr/>
          <a:lstStyle/>
          <a:p>
            <a:r>
              <a:rPr lang="en-IN" dirty="0" smtClean="0"/>
              <a:t>CLINICAL PRESENTATION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6286"/>
            <a:ext cx="10515600" cy="4870677"/>
          </a:xfrm>
        </p:spPr>
        <p:txBody>
          <a:bodyPr/>
          <a:lstStyle/>
          <a:p>
            <a:pPr marL="0" indent="0">
              <a:buNone/>
            </a:pPr>
            <a:r>
              <a:rPr lang="en-IN" sz="2800" b="1" dirty="0" smtClean="0"/>
              <a:t>SIGNS</a:t>
            </a:r>
            <a:r>
              <a:rPr lang="en-IN" dirty="0">
                <a:sym typeface="Wingdings" panose="05000000000000000000" pitchFamily="2" charset="2"/>
              </a:rPr>
              <a:t> </a:t>
            </a:r>
            <a:r>
              <a:rPr lang="en-IN" i="1" dirty="0" smtClean="0">
                <a:sym typeface="Wingdings" panose="05000000000000000000" pitchFamily="2" charset="2"/>
              </a:rPr>
              <a:t>(</a:t>
            </a:r>
            <a:r>
              <a:rPr lang="en-IN" sz="2800" i="1" dirty="0" smtClean="0">
                <a:sym typeface="Wingdings" panose="05000000000000000000" pitchFamily="2" charset="2"/>
              </a:rPr>
              <a:t>one or more of following depending upon location and size)</a:t>
            </a:r>
          </a:p>
          <a:p>
            <a:pPr marL="0" indent="0">
              <a:buNone/>
            </a:pPr>
            <a:endParaRPr lang="en-IN" sz="2800" i="1" dirty="0" smtClean="0">
              <a:sym typeface="Wingdings" panose="05000000000000000000" pitchFamily="2" charset="2"/>
            </a:endParaRPr>
          </a:p>
          <a:p>
            <a:r>
              <a:rPr lang="en-IN" sz="3200" i="1" dirty="0" smtClean="0">
                <a:sym typeface="Wingdings" panose="05000000000000000000" pitchFamily="2" charset="2"/>
              </a:rPr>
              <a:t>Vision</a:t>
            </a:r>
          </a:p>
          <a:p>
            <a:r>
              <a:rPr lang="en-IN" sz="3200" i="1" dirty="0" smtClean="0">
                <a:sym typeface="Wingdings" panose="05000000000000000000" pitchFamily="2" charset="2"/>
              </a:rPr>
              <a:t>Visual field defects</a:t>
            </a:r>
            <a:endParaRPr lang="en-IN" sz="3200" i="1" dirty="0"/>
          </a:p>
          <a:p>
            <a:r>
              <a:rPr lang="en-IN" sz="3200" dirty="0" err="1"/>
              <a:t>Proptosis</a:t>
            </a:r>
            <a:r>
              <a:rPr lang="en-IN" sz="3200" dirty="0"/>
              <a:t> </a:t>
            </a:r>
          </a:p>
          <a:p>
            <a:r>
              <a:rPr lang="en-IN" sz="3200" dirty="0"/>
              <a:t>Pupillary defect</a:t>
            </a:r>
          </a:p>
          <a:p>
            <a:r>
              <a:rPr lang="en-IN" sz="3200" dirty="0" err="1"/>
              <a:t>Papilloedema</a:t>
            </a:r>
            <a:r>
              <a:rPr lang="en-IN" sz="3200" dirty="0"/>
              <a:t> </a:t>
            </a:r>
          </a:p>
          <a:p>
            <a:r>
              <a:rPr lang="en-IN" sz="3200" dirty="0"/>
              <a:t>Optic atrophy</a:t>
            </a:r>
          </a:p>
          <a:p>
            <a:endParaRPr lang="en-IN" dirty="0"/>
          </a:p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79E2-8DD3-40F8-84E4-6DD7D3CBAD21}" type="datetime1">
              <a:rPr lang="en-IN" smtClean="0"/>
              <a:t>28-09-2018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Dr.Sanjeev Kumar Mittal,AIIMS Rishikesh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5428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3446"/>
          </a:xfrm>
        </p:spPr>
        <p:txBody>
          <a:bodyPr/>
          <a:lstStyle/>
          <a:p>
            <a:r>
              <a:rPr lang="en-IN" dirty="0" smtClean="0"/>
              <a:t>CLINICAL PRESENTATION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8572"/>
            <a:ext cx="10515600" cy="5088391"/>
          </a:xfrm>
        </p:spPr>
        <p:txBody>
          <a:bodyPr/>
          <a:lstStyle/>
          <a:p>
            <a:endParaRPr lang="fr-FR" dirty="0" smtClean="0"/>
          </a:p>
          <a:p>
            <a:pPr marL="0" indent="0">
              <a:buNone/>
            </a:pPr>
            <a:r>
              <a:rPr lang="fr-FR" b="1" dirty="0" smtClean="0"/>
              <a:t>SIGNS: </a:t>
            </a:r>
            <a:endParaRPr lang="fr-FR" b="1" dirty="0"/>
          </a:p>
          <a:p>
            <a:r>
              <a:rPr lang="fr-FR" dirty="0" smtClean="0"/>
              <a:t>Nystagmus</a:t>
            </a:r>
          </a:p>
          <a:p>
            <a:r>
              <a:rPr lang="fr-FR" dirty="0" smtClean="0"/>
              <a:t>Gaze </a:t>
            </a:r>
            <a:r>
              <a:rPr lang="fr-FR" dirty="0" err="1" smtClean="0"/>
              <a:t>palsy</a:t>
            </a:r>
            <a:endParaRPr lang="fr-FR" dirty="0" smtClean="0"/>
          </a:p>
          <a:p>
            <a:r>
              <a:rPr lang="fr-FR" dirty="0" err="1" smtClean="0"/>
              <a:t>Paralytic</a:t>
            </a:r>
            <a:r>
              <a:rPr lang="fr-FR" dirty="0" smtClean="0"/>
              <a:t> </a:t>
            </a:r>
            <a:r>
              <a:rPr lang="fr-FR" dirty="0" err="1" smtClean="0"/>
              <a:t>squint</a:t>
            </a:r>
            <a:r>
              <a:rPr lang="fr-FR" dirty="0" smtClean="0"/>
              <a:t> [</a:t>
            </a:r>
            <a:r>
              <a:rPr lang="fr-FR" dirty="0" err="1" smtClean="0"/>
              <a:t>Cranial</a:t>
            </a:r>
            <a:r>
              <a:rPr lang="fr-FR" dirty="0" smtClean="0"/>
              <a:t> Nerve </a:t>
            </a:r>
            <a:r>
              <a:rPr lang="fr-FR" dirty="0" err="1" smtClean="0"/>
              <a:t>palsies</a:t>
            </a:r>
            <a:r>
              <a:rPr lang="fr-FR" dirty="0" smtClean="0"/>
              <a:t>-VI, VII, IV]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79E2-8DD3-40F8-84E4-6DD7D3CBAD21}" type="datetime1">
              <a:rPr lang="en-IN" smtClean="0"/>
              <a:t>28-09-2018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Dr.Sanjeev Kumar Mittal,AIIMS Rishikesh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9891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Intracranial lesions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8546356"/>
              </p:ext>
            </p:extLst>
          </p:nvPr>
        </p:nvGraphicFramePr>
        <p:xfrm>
          <a:off x="1322362" y="1519311"/>
          <a:ext cx="9229969" cy="48252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E05B-6BC7-4921-B603-394F82EB31A1}" type="datetime1">
              <a:rPr lang="en-IN" smtClean="0"/>
              <a:t>28-09-2018</a:t>
            </a:fld>
            <a:endParaRPr lang="en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Dr.Sanjeev Kumar Mittal,AIIMS Rishikesh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18965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638</TotalTime>
  <Words>881</Words>
  <Application>Microsoft Office PowerPoint</Application>
  <PresentationFormat>Widescreen</PresentationFormat>
  <Paragraphs>285</Paragraphs>
  <Slides>32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1" baseType="lpstr">
      <vt:lpstr>Arial</vt:lpstr>
      <vt:lpstr>Calibri</vt:lpstr>
      <vt:lpstr>Calibri Light</vt:lpstr>
      <vt:lpstr>Century Schoolbook</vt:lpstr>
      <vt:lpstr>Constantia</vt:lpstr>
      <vt:lpstr>Times New Roman</vt:lpstr>
      <vt:lpstr>Wingdings</vt:lpstr>
      <vt:lpstr>Wingdings 2</vt:lpstr>
      <vt:lpstr>Office Theme</vt:lpstr>
      <vt:lpstr>Ocular Presentation in Diseases of central Nervous system MBBS Lecture Dated 28-02-2018</vt:lpstr>
      <vt:lpstr>INTRODUCTION</vt:lpstr>
      <vt:lpstr>INTRODUCTION</vt:lpstr>
      <vt:lpstr>INTRODUCTION</vt:lpstr>
      <vt:lpstr>PowerPoint Presentation</vt:lpstr>
      <vt:lpstr>CLINICAL PRESENTATION</vt:lpstr>
      <vt:lpstr>CLINICAL PRESENTATION</vt:lpstr>
      <vt:lpstr>CLINICAL PRESENTATION</vt:lpstr>
      <vt:lpstr>Intracranial lesions</vt:lpstr>
      <vt:lpstr>Intracranial lesions</vt:lpstr>
      <vt:lpstr>INTRACRANIAL ANEURYSMS- 2 to 3 %</vt:lpstr>
      <vt:lpstr> CEREBRAL ISCHEMIA AND HAEMORRAHGES </vt:lpstr>
      <vt:lpstr> HYDROCEPHALOUS </vt:lpstr>
      <vt:lpstr>Intracranial lesions</vt:lpstr>
      <vt:lpstr> MULTIPLE SCLEROSIS </vt:lpstr>
      <vt:lpstr> NEUROMYELITIS OPTICA </vt:lpstr>
      <vt:lpstr> SCHILDER'S DISEASE, DIFFUSE SCLEROSIS </vt:lpstr>
      <vt:lpstr>Chronic Progressive Ophthalmoplegia</vt:lpstr>
      <vt:lpstr>Intracranial lesions</vt:lpstr>
      <vt:lpstr>Intracranial lesions</vt:lpstr>
      <vt:lpstr>PowerPoint Presentation</vt:lpstr>
      <vt:lpstr>PowerPoint Presentation</vt:lpstr>
      <vt:lpstr>PowerPoint Presentation</vt:lpstr>
      <vt:lpstr>PowerPoint Presentation</vt:lpstr>
      <vt:lpstr>CLINICAL APPROACH</vt:lpstr>
      <vt:lpstr>CLINICAL APPROACH</vt:lpstr>
      <vt:lpstr>PowerPoint Presentation</vt:lpstr>
      <vt:lpstr>investigations</vt:lpstr>
      <vt:lpstr>investigations</vt:lpstr>
      <vt:lpstr>Summary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Ocular Presentation in Intracranial lesions Dated 18-11-2017</dc:title>
  <dc:creator>Dr. Sanjeev Mittal</dc:creator>
  <cp:lastModifiedBy>OPHTHALMOLOGY</cp:lastModifiedBy>
  <cp:revision>77</cp:revision>
  <dcterms:created xsi:type="dcterms:W3CDTF">2017-11-12T02:22:16Z</dcterms:created>
  <dcterms:modified xsi:type="dcterms:W3CDTF">2018-09-28T06:12:04Z</dcterms:modified>
</cp:coreProperties>
</file>