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355" r:id="rId2"/>
    <p:sldId id="356" r:id="rId3"/>
    <p:sldId id="331" r:id="rId4"/>
    <p:sldId id="257" r:id="rId5"/>
    <p:sldId id="287" r:id="rId6"/>
    <p:sldId id="258" r:id="rId7"/>
    <p:sldId id="259" r:id="rId8"/>
    <p:sldId id="260" r:id="rId9"/>
    <p:sldId id="261" r:id="rId10"/>
    <p:sldId id="352" r:id="rId11"/>
    <p:sldId id="353" r:id="rId12"/>
    <p:sldId id="330" r:id="rId13"/>
    <p:sldId id="329" r:id="rId14"/>
    <p:sldId id="262" r:id="rId15"/>
    <p:sldId id="263" r:id="rId16"/>
    <p:sldId id="264" r:id="rId17"/>
    <p:sldId id="336" r:id="rId18"/>
    <p:sldId id="337" r:id="rId19"/>
    <p:sldId id="338" r:id="rId20"/>
    <p:sldId id="351" r:id="rId21"/>
    <p:sldId id="341" r:id="rId22"/>
    <p:sldId id="342" r:id="rId23"/>
    <p:sldId id="343" r:id="rId24"/>
    <p:sldId id="344" r:id="rId25"/>
    <p:sldId id="345" r:id="rId26"/>
    <p:sldId id="346" r:id="rId27"/>
    <p:sldId id="347" r:id="rId28"/>
    <p:sldId id="348" r:id="rId29"/>
    <p:sldId id="354" r:id="rId30"/>
    <p:sldId id="265" r:id="rId31"/>
    <p:sldId id="334" r:id="rId32"/>
    <p:sldId id="333" r:id="rId33"/>
    <p:sldId id="339" r:id="rId34"/>
    <p:sldId id="340" r:id="rId35"/>
    <p:sldId id="335" r:id="rId36"/>
    <p:sldId id="278" r:id="rId37"/>
    <p:sldId id="279" r:id="rId38"/>
    <p:sldId id="289" r:id="rId39"/>
    <p:sldId id="280" r:id="rId40"/>
    <p:sldId id="358" r:id="rId41"/>
    <p:sldId id="281" r:id="rId42"/>
    <p:sldId id="282" r:id="rId43"/>
    <p:sldId id="359" r:id="rId44"/>
    <p:sldId id="283" r:id="rId45"/>
    <p:sldId id="290" r:id="rId46"/>
    <p:sldId id="291" r:id="rId47"/>
    <p:sldId id="292" r:id="rId48"/>
    <p:sldId id="293" r:id="rId49"/>
    <p:sldId id="360" r:id="rId50"/>
    <p:sldId id="294" r:id="rId51"/>
    <p:sldId id="295" r:id="rId52"/>
    <p:sldId id="361" r:id="rId53"/>
    <p:sldId id="296" r:id="rId54"/>
    <p:sldId id="297" r:id="rId55"/>
    <p:sldId id="298" r:id="rId56"/>
    <p:sldId id="301" r:id="rId57"/>
    <p:sldId id="302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>
        <p:scale>
          <a:sx n="76" d="100"/>
          <a:sy n="76" d="100"/>
        </p:scale>
        <p:origin x="-1218" y="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A7203B-00C7-4C5F-AE9C-A4CA085E4D33}" type="datetimeFigureOut">
              <a:rPr lang="en-IN" smtClean="0"/>
              <a:t>23-11-2017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2E58F-A760-4E69-92A3-BC19BAC483F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49417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C915B-FC54-475D-BEB1-42D643AD8010}" type="datetimeFigureOut">
              <a:rPr lang="en-IN" smtClean="0"/>
              <a:t>23-11-2017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0DF38-E5B9-4F30-B99C-3CEC9D5A1D7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77779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C915B-FC54-475D-BEB1-42D643AD8010}" type="datetimeFigureOut">
              <a:rPr lang="en-IN" smtClean="0"/>
              <a:t>23-11-2017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0DF38-E5B9-4F30-B99C-3CEC9D5A1D7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06706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C915B-FC54-475D-BEB1-42D643AD8010}" type="datetimeFigureOut">
              <a:rPr lang="en-IN" smtClean="0"/>
              <a:t>23-11-2017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0DF38-E5B9-4F30-B99C-3CEC9D5A1D7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91681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C915B-FC54-475D-BEB1-42D643AD8010}" type="datetimeFigureOut">
              <a:rPr lang="en-IN" smtClean="0"/>
              <a:t>23-11-2017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0DF38-E5B9-4F30-B99C-3CEC9D5A1D7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3170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C915B-FC54-475D-BEB1-42D643AD8010}" type="datetimeFigureOut">
              <a:rPr lang="en-IN" smtClean="0"/>
              <a:t>23-11-2017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0DF38-E5B9-4F30-B99C-3CEC9D5A1D7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67190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C915B-FC54-475D-BEB1-42D643AD8010}" type="datetimeFigureOut">
              <a:rPr lang="en-IN" smtClean="0"/>
              <a:t>23-11-2017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0DF38-E5B9-4F30-B99C-3CEC9D5A1D7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6020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C915B-FC54-475D-BEB1-42D643AD8010}" type="datetimeFigureOut">
              <a:rPr lang="en-IN" smtClean="0"/>
              <a:t>23-11-2017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0DF38-E5B9-4F30-B99C-3CEC9D5A1D7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2295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C915B-FC54-475D-BEB1-42D643AD8010}" type="datetimeFigureOut">
              <a:rPr lang="en-IN" smtClean="0"/>
              <a:t>23-11-2017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0DF38-E5B9-4F30-B99C-3CEC9D5A1D7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45449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C915B-FC54-475D-BEB1-42D643AD8010}" type="datetimeFigureOut">
              <a:rPr lang="en-IN" smtClean="0"/>
              <a:t>23-11-2017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0DF38-E5B9-4F30-B99C-3CEC9D5A1D7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64238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C915B-FC54-475D-BEB1-42D643AD8010}" type="datetimeFigureOut">
              <a:rPr lang="en-IN" smtClean="0"/>
              <a:t>23-11-2017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0DF38-E5B9-4F30-B99C-3CEC9D5A1D7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07421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C915B-FC54-475D-BEB1-42D643AD8010}" type="datetimeFigureOut">
              <a:rPr lang="en-IN" smtClean="0"/>
              <a:t>23-11-2017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0DF38-E5B9-4F30-B99C-3CEC9D5A1D7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67356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C915B-FC54-475D-BEB1-42D643AD8010}" type="datetimeFigureOut">
              <a:rPr lang="en-IN" smtClean="0"/>
              <a:t>23-11-2017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0DF38-E5B9-4F30-B99C-3CEC9D5A1D7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89417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4282"/>
          </a:xfrm>
        </p:spPr>
        <p:txBody>
          <a:bodyPr>
            <a:normAutofit/>
          </a:bodyPr>
          <a:lstStyle/>
          <a:p>
            <a:r>
              <a:rPr lang="en-IN" dirty="0" smtClean="0"/>
              <a:t>Posterior compartment of Forearm</a:t>
            </a:r>
            <a:br>
              <a:rPr lang="en-IN" dirty="0" smtClean="0"/>
            </a:br>
            <a:r>
              <a:rPr lang="en-IN" dirty="0" smtClean="0"/>
              <a:t>and Dorsum Of Hand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40968"/>
            <a:ext cx="8229600" cy="2985195"/>
          </a:xfrm>
        </p:spPr>
        <p:txBody>
          <a:bodyPr/>
          <a:lstStyle/>
          <a:p>
            <a:pPr marL="0" indent="0" algn="ctr">
              <a:buNone/>
            </a:pPr>
            <a:r>
              <a:rPr lang="en-IN" dirty="0"/>
              <a:t>Dr MUKESH SINGLA</a:t>
            </a:r>
          </a:p>
          <a:p>
            <a:pPr marL="0" indent="0" algn="ctr">
              <a:buNone/>
            </a:pPr>
            <a:r>
              <a:rPr lang="en-IN" dirty="0"/>
              <a:t>    Additional Professor</a:t>
            </a:r>
          </a:p>
          <a:p>
            <a:pPr marL="0" indent="0" algn="ctr">
              <a:buNone/>
            </a:pPr>
            <a:r>
              <a:rPr lang="en-IN" dirty="0"/>
              <a:t>    Anatomy</a:t>
            </a:r>
          </a:p>
          <a:p>
            <a:pPr marL="0" indent="0" algn="ctr">
              <a:buNone/>
            </a:pPr>
            <a:r>
              <a:rPr lang="en-IN" dirty="0"/>
              <a:t>    AIIMS </a:t>
            </a:r>
            <a:r>
              <a:rPr lang="en-IN" dirty="0" err="1"/>
              <a:t>Rishikesh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49160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777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0005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36496" cy="6777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7380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160338"/>
            <a:ext cx="4681537" cy="653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111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25425"/>
            <a:ext cx="4462463" cy="640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431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599487" cy="603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30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628062" cy="605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038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589962" cy="603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434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2622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37"/>
            <a:ext cx="8964488" cy="6723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2684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344"/>
            <a:ext cx="8856984" cy="664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3082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Name, Origin and Insertion Of Muscles Of Posterior Compartment Of Forearm</a:t>
            </a:r>
            <a:endParaRPr lang="en-IN" dirty="0"/>
          </a:p>
          <a:p>
            <a:r>
              <a:rPr lang="en-IN" dirty="0"/>
              <a:t>Course and relations of radial </a:t>
            </a:r>
            <a:r>
              <a:rPr lang="en-IN" dirty="0" smtClean="0"/>
              <a:t>nerve and Blood vessels.</a:t>
            </a:r>
            <a:endParaRPr lang="en-IN" dirty="0"/>
          </a:p>
          <a:p>
            <a:r>
              <a:rPr lang="en-IN" dirty="0" smtClean="0"/>
              <a:t>Effects </a:t>
            </a:r>
            <a:r>
              <a:rPr lang="en-IN" dirty="0"/>
              <a:t>of </a:t>
            </a:r>
            <a:r>
              <a:rPr lang="en-IN" dirty="0" smtClean="0"/>
              <a:t>paralysis of Muscles.</a:t>
            </a:r>
          </a:p>
          <a:p>
            <a:r>
              <a:rPr lang="en-IN" dirty="0" smtClean="0"/>
              <a:t>Details of Snuff Box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07231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03200"/>
            <a:ext cx="8577263" cy="645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4246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2480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11248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2" y="-1"/>
            <a:ext cx="8932975" cy="6699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89303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576"/>
            <a:ext cx="8875712" cy="6656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2263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8" y="116631"/>
            <a:ext cx="8866972" cy="6650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84673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3" y="-1"/>
            <a:ext cx="9144001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3287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64488" cy="6723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90280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32674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6252"/>
            <a:ext cx="8761467" cy="657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97746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64" y="0"/>
            <a:ext cx="8759227" cy="656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6661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2" y="0"/>
            <a:ext cx="9021394" cy="6766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02906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7408862" cy="601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868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23825"/>
            <a:ext cx="8809037" cy="660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97340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6" y="5066"/>
            <a:ext cx="8858054" cy="664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79153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239713"/>
            <a:ext cx="8613775" cy="637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15794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777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03503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6" y="0"/>
            <a:ext cx="8875534" cy="665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41721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7646987" cy="582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57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55" y="360487"/>
            <a:ext cx="8578025" cy="6020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362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256" y="7671"/>
            <a:ext cx="5220072" cy="675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27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04664"/>
            <a:ext cx="42767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71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" y="360487"/>
            <a:ext cx="8913807" cy="6236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414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MCQ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/>
              <a:t>1 Dorsal extensor expansion receives the insertion of all of the following muscles except</a:t>
            </a:r>
          </a:p>
          <a:p>
            <a:r>
              <a:rPr lang="en-IN" dirty="0"/>
              <a:t>A Extensor </a:t>
            </a:r>
            <a:r>
              <a:rPr lang="en-IN" dirty="0" err="1"/>
              <a:t>indicis</a:t>
            </a:r>
            <a:r>
              <a:rPr lang="en-IN" dirty="0"/>
              <a:t>			</a:t>
            </a:r>
          </a:p>
          <a:p>
            <a:r>
              <a:rPr lang="en-IN" dirty="0"/>
              <a:t>B  Extensor </a:t>
            </a:r>
            <a:r>
              <a:rPr lang="en-IN" dirty="0" err="1"/>
              <a:t>digitorum</a:t>
            </a:r>
            <a:endParaRPr lang="en-IN" dirty="0"/>
          </a:p>
          <a:p>
            <a:r>
              <a:rPr lang="en-IN" dirty="0"/>
              <a:t>C  Dorsal </a:t>
            </a:r>
            <a:r>
              <a:rPr lang="en-IN" dirty="0" err="1"/>
              <a:t>interossei</a:t>
            </a:r>
            <a:r>
              <a:rPr lang="en-IN" dirty="0"/>
              <a:t>		</a:t>
            </a:r>
          </a:p>
          <a:p>
            <a:r>
              <a:rPr lang="en-IN" dirty="0"/>
              <a:t>D  </a:t>
            </a:r>
            <a:r>
              <a:rPr lang="en-IN" dirty="0" err="1"/>
              <a:t>Lumbricals</a:t>
            </a:r>
            <a:endParaRPr lang="en-IN" dirty="0"/>
          </a:p>
          <a:p>
            <a:r>
              <a:rPr lang="en-IN" dirty="0"/>
              <a:t>E    Palmar </a:t>
            </a:r>
            <a:r>
              <a:rPr lang="en-IN" dirty="0" err="1"/>
              <a:t>interossei</a:t>
            </a:r>
            <a:r>
              <a:rPr lang="en-IN" dirty="0"/>
              <a:t>	</a:t>
            </a:r>
          </a:p>
          <a:p>
            <a:r>
              <a:rPr lang="en-IN" dirty="0"/>
              <a:t>Answer  A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941168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ack of forearm and dorsum of hand p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35" y="1556792"/>
            <a:ext cx="8572500" cy="401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86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snuffbo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7848872" cy="581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54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MCQ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 smtClean="0"/>
              <a:t> </a:t>
            </a:r>
            <a:r>
              <a:rPr lang="en-IN" dirty="0"/>
              <a:t>The following movements are performed by the palmar and dorsal </a:t>
            </a:r>
            <a:r>
              <a:rPr lang="en-IN" dirty="0" err="1"/>
              <a:t>interossei</a:t>
            </a:r>
            <a:r>
              <a:rPr lang="en-IN" dirty="0"/>
              <a:t> except-</a:t>
            </a:r>
          </a:p>
          <a:p>
            <a:r>
              <a:rPr lang="en-IN" dirty="0"/>
              <a:t>A  Abduction of digits</a:t>
            </a:r>
          </a:p>
          <a:p>
            <a:r>
              <a:rPr lang="en-IN" dirty="0"/>
              <a:t>B Adduction of digits</a:t>
            </a:r>
          </a:p>
          <a:p>
            <a:r>
              <a:rPr lang="en-IN" dirty="0"/>
              <a:t>C Flexion of IP and extension of MP joints</a:t>
            </a:r>
          </a:p>
          <a:p>
            <a:r>
              <a:rPr lang="en-IN" dirty="0"/>
              <a:t>D Flexion of MP and extension of IP joints</a:t>
            </a:r>
          </a:p>
          <a:p>
            <a:r>
              <a:rPr lang="en-IN" dirty="0"/>
              <a:t>Answer C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365899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snuffbo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" y="14598"/>
            <a:ext cx="8244408" cy="675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79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snuffbo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951" y="188640"/>
            <a:ext cx="6096000" cy="625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81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snuffbo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3" y="720080"/>
            <a:ext cx="9040326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14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snuffbo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4762500" cy="435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66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snuffbo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02507"/>
            <a:ext cx="8568952" cy="449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30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/>
              <a:t>All of the following are seen or felt at the anatomical snuff box except-</a:t>
            </a:r>
          </a:p>
          <a:p>
            <a:r>
              <a:rPr lang="en-IN" dirty="0"/>
              <a:t>A Scaphoid bone</a:t>
            </a:r>
          </a:p>
          <a:p>
            <a:r>
              <a:rPr lang="en-IN" dirty="0"/>
              <a:t>B Radial </a:t>
            </a:r>
            <a:r>
              <a:rPr lang="en-IN" dirty="0" err="1"/>
              <a:t>styloid</a:t>
            </a:r>
            <a:r>
              <a:rPr lang="en-IN" dirty="0"/>
              <a:t> process</a:t>
            </a:r>
          </a:p>
          <a:p>
            <a:r>
              <a:rPr lang="en-IN" dirty="0"/>
              <a:t>C Radial artery		</a:t>
            </a:r>
          </a:p>
          <a:p>
            <a:r>
              <a:rPr lang="en-IN" dirty="0"/>
              <a:t>D Cephalic vein</a:t>
            </a:r>
          </a:p>
          <a:p>
            <a:r>
              <a:rPr lang="en-IN" dirty="0"/>
              <a:t>E </a:t>
            </a:r>
            <a:r>
              <a:rPr lang="en-IN" dirty="0" err="1"/>
              <a:t>Basilic</a:t>
            </a:r>
            <a:r>
              <a:rPr lang="en-IN" dirty="0"/>
              <a:t> vein</a:t>
            </a:r>
          </a:p>
          <a:p>
            <a:r>
              <a:rPr lang="en-IN" dirty="0"/>
              <a:t>Answer E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29421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back of forearm and dorsum of hand p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44" y="34102"/>
            <a:ext cx="8562884" cy="665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77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x ray hand age determin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8640"/>
            <a:ext cx="6624736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10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x ray hand age determin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0" y="0"/>
            <a:ext cx="5076056" cy="685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67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/>
              <a:t>All of the following are boundaries of anatomical snuff box except-</a:t>
            </a:r>
          </a:p>
          <a:p>
            <a:r>
              <a:rPr lang="en-IN" dirty="0"/>
              <a:t>A  Abductor </a:t>
            </a:r>
            <a:r>
              <a:rPr lang="en-IN" dirty="0" err="1"/>
              <a:t>pollicis</a:t>
            </a:r>
            <a:r>
              <a:rPr lang="en-IN" dirty="0"/>
              <a:t> </a:t>
            </a:r>
            <a:r>
              <a:rPr lang="en-IN" dirty="0" err="1"/>
              <a:t>longus</a:t>
            </a:r>
            <a:endParaRPr lang="en-IN" dirty="0"/>
          </a:p>
          <a:p>
            <a:r>
              <a:rPr lang="en-IN" dirty="0"/>
              <a:t>B Extensor </a:t>
            </a:r>
            <a:r>
              <a:rPr lang="en-IN" dirty="0" err="1"/>
              <a:t>pollicis</a:t>
            </a:r>
            <a:r>
              <a:rPr lang="en-IN" dirty="0"/>
              <a:t> </a:t>
            </a:r>
            <a:r>
              <a:rPr lang="en-IN" dirty="0" err="1"/>
              <a:t>brevis</a:t>
            </a:r>
            <a:endParaRPr lang="en-IN" dirty="0"/>
          </a:p>
          <a:p>
            <a:r>
              <a:rPr lang="en-IN" dirty="0"/>
              <a:t>C Abductor </a:t>
            </a:r>
            <a:r>
              <a:rPr lang="en-IN" dirty="0" err="1"/>
              <a:t>pollicis</a:t>
            </a:r>
            <a:r>
              <a:rPr lang="en-IN" dirty="0"/>
              <a:t>  </a:t>
            </a:r>
            <a:r>
              <a:rPr lang="en-IN" dirty="0" err="1"/>
              <a:t>brevis</a:t>
            </a:r>
            <a:endParaRPr lang="en-IN" dirty="0"/>
          </a:p>
          <a:p>
            <a:r>
              <a:rPr lang="en-IN" dirty="0"/>
              <a:t>D Extensor </a:t>
            </a:r>
            <a:r>
              <a:rPr lang="en-IN" dirty="0" err="1"/>
              <a:t>pollicis</a:t>
            </a:r>
            <a:r>
              <a:rPr lang="en-IN" dirty="0"/>
              <a:t> </a:t>
            </a:r>
            <a:r>
              <a:rPr lang="en-IN" dirty="0" err="1"/>
              <a:t>longus</a:t>
            </a:r>
            <a:endParaRPr lang="en-IN" dirty="0"/>
          </a:p>
          <a:p>
            <a:r>
              <a:rPr lang="en-IN" dirty="0"/>
              <a:t>E </a:t>
            </a:r>
            <a:r>
              <a:rPr lang="en-IN" dirty="0" err="1"/>
              <a:t>Styloid</a:t>
            </a:r>
            <a:r>
              <a:rPr lang="en-IN" dirty="0"/>
              <a:t> process of radius</a:t>
            </a:r>
          </a:p>
          <a:p>
            <a:r>
              <a:rPr lang="en-IN" dirty="0"/>
              <a:t>Answer C</a:t>
            </a:r>
          </a:p>
        </p:txBody>
      </p:sp>
    </p:spTree>
    <p:extLst>
      <p:ext uri="{BB962C8B-B14F-4D97-AF65-F5344CB8AC3E}">
        <p14:creationId xmlns:p14="http://schemas.microsoft.com/office/powerpoint/2010/main" val="26853708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radial nerve cour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8" y="-1"/>
            <a:ext cx="8881361" cy="666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46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radial nerve cour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-1"/>
            <a:ext cx="4248472" cy="661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98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radial nerve cour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980728"/>
            <a:ext cx="2619375" cy="557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08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160338"/>
            <a:ext cx="4681537" cy="653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584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818"/>
            <a:ext cx="9144000" cy="611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873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360487"/>
            <a:ext cx="8766852" cy="6236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87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7989887" cy="614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383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589962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901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27" y="156504"/>
            <a:ext cx="8618537" cy="611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761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167</Words>
  <Application>Microsoft Office PowerPoint</Application>
  <PresentationFormat>On-screen Show (4:3)</PresentationFormat>
  <Paragraphs>39</Paragraphs>
  <Slides>57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Posterior compartment of Forearm and Dorsum Of Hand</vt:lpstr>
      <vt:lpstr>Learning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MCQ</vt:lpstr>
      <vt:lpstr>PowerPoint Presentation</vt:lpstr>
      <vt:lpstr>PowerPoint Presentation</vt:lpstr>
      <vt:lpstr>MCQ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AIIMS Rishikesh</dc:creator>
  <cp:lastModifiedBy>AIIMS Rishikesh</cp:lastModifiedBy>
  <cp:revision>39</cp:revision>
  <dcterms:created xsi:type="dcterms:W3CDTF">2017-09-12T09:44:28Z</dcterms:created>
  <dcterms:modified xsi:type="dcterms:W3CDTF">2017-11-23T09:20:06Z</dcterms:modified>
</cp:coreProperties>
</file>